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51" r:id="rId3"/>
    <p:sldMasterId id="2147483773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</p:sldMasterIdLst>
  <p:sldIdLst>
    <p:sldId id="259" r:id="rId11"/>
    <p:sldId id="258" r:id="rId12"/>
    <p:sldId id="260" r:id="rId13"/>
    <p:sldId id="309" r:id="rId14"/>
    <p:sldId id="305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08" r:id="rId24"/>
    <p:sldId id="318" r:id="rId25"/>
    <p:sldId id="261" r:id="rId26"/>
    <p:sldId id="319" r:id="rId27"/>
    <p:sldId id="320" r:id="rId28"/>
    <p:sldId id="321" r:id="rId29"/>
    <p:sldId id="306" r:id="rId30"/>
    <p:sldId id="322" r:id="rId31"/>
    <p:sldId id="323" r:id="rId32"/>
    <p:sldId id="324" r:id="rId33"/>
    <p:sldId id="325" r:id="rId34"/>
    <p:sldId id="326" r:id="rId35"/>
    <p:sldId id="327" r:id="rId36"/>
    <p:sldId id="262" r:id="rId37"/>
    <p:sldId id="328" r:id="rId38"/>
    <p:sldId id="329" r:id="rId39"/>
    <p:sldId id="330" r:id="rId4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華康標楷W5破音二" pitchFamily="66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華康標楷W5破音二" pitchFamily="66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華康標楷W5破音二" pitchFamily="66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華康標楷W5破音二" pitchFamily="66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華康標楷W5破音二" pitchFamily="66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華康標楷W5破音二" pitchFamily="66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華康標楷W5破音二" pitchFamily="66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華康標楷W5破音二" pitchFamily="66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華康標楷W5破音二" pitchFamily="66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2E9"/>
    <a:srgbClr val="4AB747"/>
    <a:srgbClr val="FFFABD"/>
    <a:srgbClr val="FEF2DE"/>
    <a:srgbClr val="F58A56"/>
    <a:srgbClr val="F47D43"/>
    <a:srgbClr val="FBBD99"/>
    <a:srgbClr val="F1652B"/>
    <a:srgbClr val="FEFCE9"/>
    <a:srgbClr val="F9E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3870" autoAdjust="0"/>
  </p:normalViewPr>
  <p:slideViewPr>
    <p:cSldViewPr>
      <p:cViewPr varScale="1">
        <p:scale>
          <a:sx n="85" d="100"/>
          <a:sy n="85" d="100"/>
        </p:scale>
        <p:origin x="139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23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76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2084178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58260801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75475" y="260350"/>
            <a:ext cx="2168525" cy="56784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354762" cy="56784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51389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39583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99108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5563016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54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6799851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191602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061079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0256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801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801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41218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446467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37148758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3753390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75475" y="260350"/>
            <a:ext cx="2168525" cy="56784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354762" cy="56784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259039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188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81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676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220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896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695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653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9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352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894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194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801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801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00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313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2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159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464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771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623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488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310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295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860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1018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169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801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801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214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86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49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985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9098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2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539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986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059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04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1973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6142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9535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801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801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282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5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79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901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2256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9932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2388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1183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4900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3735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7947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2557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801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801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2354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530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779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7496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404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2107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30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81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3496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151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2618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845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801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801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259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892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431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999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446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507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0913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8117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074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267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9901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888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801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801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13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5275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07605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81051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143015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54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51734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4257447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23091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71829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716913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5527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77747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6298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75475" y="274638"/>
            <a:ext cx="2168525" cy="5664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274638"/>
            <a:ext cx="6354762" cy="5664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183160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68313" y="274638"/>
            <a:ext cx="8675687" cy="5664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88637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572991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00469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47605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54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4639546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6030142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22533763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14044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55056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6.png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05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0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04.xml"/><Relationship Id="rId16" Type="http://schemas.openxmlformats.org/officeDocument/2006/relationships/image" Target="../media/image2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" Target="../slides/slide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12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image" Target="../media/image1.png"/><Relationship Id="rId22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18" Type="http://schemas.microsoft.com/office/2007/relationships/hdphoto" Target="../media/hdphoto1.wdp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" Target="../slides/slid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" Target="../slides/slide2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Relationship Id="rId22" Type="http://schemas.microsoft.com/office/2007/relationships/hdphoto" Target="../media/hdphoto2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" Target="../slides/slide2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7.png"/><Relationship Id="rId23" Type="http://schemas.microsoft.com/office/2007/relationships/hdphoto" Target="../media/hdphoto2.wdp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9.png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0.pn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49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48.xml"/><Relationship Id="rId16" Type="http://schemas.openxmlformats.org/officeDocument/2006/relationships/slide" Target="../slides/slide2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1.png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56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microsoft.com/office/2007/relationships/hdphoto" Target="../media/hdphoto3.wdp"/><Relationship Id="rId22" Type="http://schemas.microsoft.com/office/2007/relationships/hdphoto" Target="../media/hdphoto2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1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17" Type="http://schemas.openxmlformats.org/officeDocument/2006/relationships/slide" Target="../slides/slide2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59.xml"/><Relationship Id="rId16" Type="http://schemas.openxmlformats.org/officeDocument/2006/relationships/image" Target="../media/image1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62.xml"/><Relationship Id="rId15" Type="http://schemas.microsoft.com/office/2007/relationships/hdphoto" Target="../media/hdphoto4.wdp"/><Relationship Id="rId23" Type="http://schemas.microsoft.com/office/2007/relationships/hdphoto" Target="../media/hdphoto2.wdp"/><Relationship Id="rId10" Type="http://schemas.openxmlformats.org/officeDocument/2006/relationships/slideLayout" Target="../slideLayouts/slideLayout6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2.png"/><Relationship Id="rId22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3.png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71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70.xml"/><Relationship Id="rId16" Type="http://schemas.openxmlformats.org/officeDocument/2006/relationships/image" Target="../media/image2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" Target="../slides/slide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78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1.png"/><Relationship Id="rId22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8.xml"/><Relationship Id="rId18" Type="http://schemas.openxmlformats.org/officeDocument/2006/relationships/image" Target="../media/image2.png"/><Relationship Id="rId26" Type="http://schemas.openxmlformats.org/officeDocument/2006/relationships/image" Target="../media/image6.png"/><Relationship Id="rId3" Type="http://schemas.openxmlformats.org/officeDocument/2006/relationships/slideLayout" Target="../slideLayouts/slideLayout8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" Target="../slides/slide2.xml"/><Relationship Id="rId25" Type="http://schemas.openxmlformats.org/officeDocument/2006/relationships/image" Target="../media/image8.png"/><Relationship Id="rId2" Type="http://schemas.openxmlformats.org/officeDocument/2006/relationships/slideLayout" Target="../slideLayouts/slideLayout81.xml"/><Relationship Id="rId16" Type="http://schemas.openxmlformats.org/officeDocument/2006/relationships/image" Target="../media/image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microsoft.com/office/2007/relationships/hdphoto" Target="../media/hdphoto2.wdp"/><Relationship Id="rId5" Type="http://schemas.openxmlformats.org/officeDocument/2006/relationships/slideLayout" Target="../slideLayouts/slideLayout84.xml"/><Relationship Id="rId15" Type="http://schemas.microsoft.com/office/2007/relationships/hdphoto" Target="../media/hdphoto5.wdp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8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14.png"/><Relationship Id="rId22" Type="http://schemas.microsoft.com/office/2007/relationships/hdphoto" Target="../media/hdphoto1.wdp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.png"/><Relationship Id="rId18" Type="http://schemas.microsoft.com/office/2007/relationships/hdphoto" Target="../media/hdphoto6.wdp"/><Relationship Id="rId3" Type="http://schemas.openxmlformats.org/officeDocument/2006/relationships/slideLayout" Target="../slideLayouts/slideLayout94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93.xml"/><Relationship Id="rId16" Type="http://schemas.openxmlformats.org/officeDocument/2006/relationships/image" Target="../media/image3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96.xml"/><Relationship Id="rId15" Type="http://schemas.openxmlformats.org/officeDocument/2006/relationships/image" Target="../media/image2.png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0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" Target="../slides/slide2.xml"/><Relationship Id="rId22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pic>
        <p:nvPicPr>
          <p:cNvPr id="10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9">
            <a:hlinkClick r:id="rId14" action="ppaction://hlinksldjump"/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2" name="Picture 2" descr="000-1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68413"/>
            <a:ext cx="641350" cy="7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65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45766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914400" y="14128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360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endParaRPr lang="en-US" altLang="zh-TW"/>
          </a:p>
        </p:txBody>
      </p:sp>
      <p:sp>
        <p:nvSpPr>
          <p:cNvPr id="1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360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endParaRPr lang="zh-TW" altLang="zh-TW"/>
          </a:p>
        </p:txBody>
      </p:sp>
      <p:pic>
        <p:nvPicPr>
          <p:cNvPr id="245769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70" name="圖片 9">
            <a:hlinkClick r:id="rId15" action="ppaction://hlinksldjump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71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群組 13"/>
          <p:cNvGrpSpPr/>
          <p:nvPr userDrawn="1"/>
        </p:nvGrpSpPr>
        <p:grpSpPr>
          <a:xfrm>
            <a:off x="6431504" y="7723"/>
            <a:ext cx="2712496" cy="828989"/>
            <a:chOff x="3215752" y="3014505"/>
            <a:chExt cx="2712496" cy="828989"/>
          </a:xfrm>
        </p:grpSpPr>
        <p:pic>
          <p:nvPicPr>
            <p:cNvPr id="15" name="圖片 14"/>
            <p:cNvPicPr>
              <a:picLocks noChangeAspect="1"/>
            </p:cNvPicPr>
            <p:nvPr userDrawn="1"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backgroundMark x1="2921" y1="42647" x2="15506" y2="77941"/>
                          <a14:backgroundMark x1="3371" y1="30147" x2="37978" y2="95588"/>
                          <a14:backgroundMark x1="33708" y1="80147" x2="35281" y2="83088"/>
                          <a14:backgroundMark x1="38652" y1="92647" x2="48315" y2="99265"/>
                          <a14:backgroundMark x1="97303" y1="90441" x2="77303" y2="99265"/>
                          <a14:backgroundMark x1="97079" y1="93382" x2="99101" y2="85294"/>
                          <a14:backgroundMark x1="81348" y1="99265" x2="81348" y2="99265"/>
                          <a14:backgroundMark x1="32360" y1="77206" x2="34157" y2="77206"/>
                          <a14:backgroundMark x1="52584" y1="96324" x2="78427" y2="97794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752" y="3014506"/>
              <a:ext cx="2712496" cy="828988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 userDrawn="1"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735" b="61765" l="30926" r="93454">
                          <a14:foregroundMark x1="32957" y1="20588" x2="34086" y2="19853"/>
                          <a14:foregroundMark x1="33860" y1="18382" x2="34763" y2="16912"/>
                          <a14:foregroundMark x1="34763" y1="16176" x2="36117" y2="18382"/>
                          <a14:foregroundMark x1="36795" y1="20588" x2="38149" y2="20588"/>
                          <a14:foregroundMark x1="38375" y1="20588" x2="39278" y2="16176"/>
                          <a14:foregroundMark x1="39503" y1="16912" x2="42212" y2="16912"/>
                          <a14:foregroundMark x1="42212" y1="17647" x2="43567" y2="20588"/>
                          <a14:foregroundMark x1="43567" y1="20588" x2="43792" y2="27941"/>
                          <a14:foregroundMark x1="43792" y1="27941" x2="44018" y2="42647"/>
                          <a14:foregroundMark x1="44018" y1="42647" x2="43792" y2="50000"/>
                          <a14:foregroundMark x1="43792" y1="50000" x2="42438" y2="52206"/>
                          <a14:foregroundMark x1="42438" y1="52206" x2="40858" y2="50000"/>
                          <a14:foregroundMark x1="40858" y1="50000" x2="38375" y2="49265"/>
                          <a14:foregroundMark x1="38375" y1="49265" x2="35440" y2="47059"/>
                          <a14:foregroundMark x1="35440" y1="47059" x2="32957" y2="41912"/>
                          <a14:foregroundMark x1="33634" y1="38971" x2="32957" y2="23529"/>
                          <a14:foregroundMark x1="32731" y1="22794" x2="32506" y2="33824"/>
                          <a14:foregroundMark x1="32280" y1="37500" x2="32280" y2="38235"/>
                          <a14:foregroundMark x1="32506" y1="38971" x2="33860" y2="48529"/>
                          <a14:foregroundMark x1="34312" y1="50735" x2="34989" y2="52206"/>
                          <a14:foregroundMark x1="35666" y1="51471" x2="35666" y2="51471"/>
                          <a14:foregroundMark x1="49661" y1="21324" x2="47856" y2="21324"/>
                          <a14:foregroundMark x1="47856" y1="22059" x2="48984" y2="25735"/>
                          <a14:foregroundMark x1="48984" y1="30147" x2="47404" y2="45588"/>
                          <a14:foregroundMark x1="47630" y1="47059" x2="47856" y2="50000"/>
                          <a14:foregroundMark x1="47856" y1="50735" x2="57788" y2="50735"/>
                          <a14:foregroundMark x1="58014" y1="28676" x2="59368" y2="34559"/>
                          <a14:foregroundMark x1="59368" y1="34559" x2="59368" y2="47794"/>
                          <a14:foregroundMark x1="59368" y1="48529" x2="58465" y2="52206"/>
                          <a14:foregroundMark x1="49887" y1="18382" x2="50564" y2="16176"/>
                          <a14:foregroundMark x1="50564" y1="16176" x2="51693" y2="18382"/>
                          <a14:foregroundMark x1="51919" y1="19118" x2="52144" y2="21324"/>
                          <a14:foregroundMark x1="52144" y1="21324" x2="55079" y2="21324"/>
                          <a14:foregroundMark x1="55079" y1="21324" x2="56433" y2="16176"/>
                          <a14:foregroundMark x1="56433" y1="16176" x2="57336" y2="18382"/>
                          <a14:foregroundMark x1="57336" y1="18382" x2="57111" y2="21324"/>
                          <a14:foregroundMark x1="57111" y1="21324" x2="58691" y2="20588"/>
                          <a14:foregroundMark x1="58691" y1="20588" x2="59368" y2="23529"/>
                          <a14:foregroundMark x1="63431" y1="19853" x2="64108" y2="32353"/>
                          <a14:foregroundMark x1="62980" y1="21324" x2="63883" y2="16912"/>
                          <a14:foregroundMark x1="64108" y1="16912" x2="65011" y2="19853"/>
                          <a14:foregroundMark x1="65011" y1="19853" x2="65463" y2="25000"/>
                          <a14:foregroundMark x1="65463" y1="26471" x2="67043" y2="27941"/>
                          <a14:foregroundMark x1="67720" y1="25735" x2="68397" y2="14706"/>
                          <a14:foregroundMark x1="68849" y1="15441" x2="69752" y2="19118"/>
                          <a14:foregroundMark x1="69752" y1="19853" x2="69752" y2="25735"/>
                          <a14:foregroundMark x1="72686" y1="18382" x2="73138" y2="16912"/>
                          <a14:foregroundMark x1="73138" y1="16912" x2="74266" y2="16912"/>
                          <a14:foregroundMark x1="74266" y1="17647" x2="74266" y2="25735"/>
                          <a14:foregroundMark x1="73363" y1="35294" x2="74266" y2="43382"/>
                          <a14:foregroundMark x1="74041" y1="43382" x2="73363" y2="49265"/>
                          <a14:foregroundMark x1="73363" y1="50000" x2="71106" y2="51471"/>
                          <a14:foregroundMark x1="71783" y1="52206" x2="65688" y2="52206"/>
                          <a14:foregroundMark x1="65688" y1="52206" x2="63431" y2="47794"/>
                          <a14:foregroundMark x1="63431" y1="47794" x2="62754" y2="38235"/>
                          <a14:foregroundMark x1="79007" y1="18382" x2="78781" y2="47059"/>
                          <a14:foregroundMark x1="78330" y1="49265" x2="77878" y2="50000"/>
                          <a14:foregroundMark x1="77878" y1="50735" x2="78555" y2="52206"/>
                          <a14:foregroundMark x1="78555" y1="52206" x2="81941" y2="51471"/>
                          <a14:foregroundMark x1="82393" y1="51471" x2="84650" y2="51471"/>
                          <a14:foregroundMark x1="84650" y1="51471" x2="86682" y2="50000"/>
                          <a14:foregroundMark x1="86682" y1="48529" x2="88488" y2="50735"/>
                          <a14:foregroundMark x1="89165" y1="52206" x2="90068" y2="48529"/>
                          <a14:foregroundMark x1="89842" y1="47794" x2="88939" y2="43382"/>
                          <a14:foregroundMark x1="88939" y1="43382" x2="89616" y2="30147"/>
                          <a14:foregroundMark x1="89616" y1="27206" x2="89165" y2="15441"/>
                          <a14:foregroundMark x1="89165" y1="16176" x2="79458" y2="16176"/>
                          <a14:foregroundMark x1="79233" y1="16176" x2="78781" y2="16176"/>
                          <a14:backgroundMark x1="40181" y1="25735" x2="40858" y2="25735"/>
                          <a14:backgroundMark x1="66591" y1="21324" x2="66366" y2="25000"/>
                          <a14:backgroundMark x1="71106" y1="21324" x2="71106" y2="24265"/>
                          <a14:backgroundMark x1="70880" y1="38971" x2="70880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576" r="6687" b="38191"/>
            <a:stretch/>
          </p:blipFill>
          <p:spPr>
            <a:xfrm>
              <a:off x="3835739" y="3014505"/>
              <a:ext cx="1696973" cy="505577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857" y="-252071"/>
            <a:ext cx="2322090" cy="280780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17" y="138657"/>
            <a:ext cx="471107" cy="5671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9pPr>
    </p:titleStyle>
    <p:bodyStyle>
      <a:lvl1pPr marL="342900" indent="-3429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410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3" name="日期版面配置區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4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pic>
        <p:nvPicPr>
          <p:cNvPr id="11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9">
            <a:hlinkClick r:id="rId14" action="ppaction://hlinksldjump"/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群組 24"/>
          <p:cNvGrpSpPr/>
          <p:nvPr userDrawn="1"/>
        </p:nvGrpSpPr>
        <p:grpSpPr>
          <a:xfrm>
            <a:off x="6431504" y="7723"/>
            <a:ext cx="2712496" cy="828989"/>
            <a:chOff x="3215752" y="3014505"/>
            <a:chExt cx="2712496" cy="828989"/>
          </a:xfrm>
        </p:grpSpPr>
        <p:pic>
          <p:nvPicPr>
            <p:cNvPr id="26" name="圖片 25"/>
            <p:cNvPicPr>
              <a:picLocks noChangeAspect="1"/>
            </p:cNvPicPr>
            <p:nvPr userDrawn="1"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0" r="100000">
                          <a14:backgroundMark x1="2921" y1="42647" x2="15506" y2="77941"/>
                          <a14:backgroundMark x1="3371" y1="30147" x2="37978" y2="95588"/>
                          <a14:backgroundMark x1="33708" y1="80147" x2="35281" y2="83088"/>
                          <a14:backgroundMark x1="38652" y1="92647" x2="48315" y2="99265"/>
                          <a14:backgroundMark x1="97303" y1="90441" x2="77303" y2="99265"/>
                          <a14:backgroundMark x1="97079" y1="93382" x2="99101" y2="85294"/>
                          <a14:backgroundMark x1="81348" y1="99265" x2="81348" y2="99265"/>
                          <a14:backgroundMark x1="32360" y1="77206" x2="34157" y2="77206"/>
                          <a14:backgroundMark x1="52584" y1="96324" x2="78427" y2="97794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752" y="3014506"/>
              <a:ext cx="2712496" cy="828988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735" b="61765" l="30926" r="93454">
                          <a14:foregroundMark x1="32957" y1="20588" x2="34086" y2="19853"/>
                          <a14:foregroundMark x1="33860" y1="18382" x2="34763" y2="16912"/>
                          <a14:foregroundMark x1="34763" y1="16176" x2="36117" y2="18382"/>
                          <a14:foregroundMark x1="36795" y1="20588" x2="38149" y2="20588"/>
                          <a14:foregroundMark x1="38375" y1="20588" x2="39278" y2="16176"/>
                          <a14:foregroundMark x1="39503" y1="16912" x2="42212" y2="16912"/>
                          <a14:foregroundMark x1="42212" y1="17647" x2="43567" y2="20588"/>
                          <a14:foregroundMark x1="43567" y1="20588" x2="43792" y2="27941"/>
                          <a14:foregroundMark x1="43792" y1="27941" x2="44018" y2="42647"/>
                          <a14:foregroundMark x1="44018" y1="42647" x2="43792" y2="50000"/>
                          <a14:foregroundMark x1="43792" y1="50000" x2="42438" y2="52206"/>
                          <a14:foregroundMark x1="42438" y1="52206" x2="40858" y2="50000"/>
                          <a14:foregroundMark x1="40858" y1="50000" x2="38375" y2="49265"/>
                          <a14:foregroundMark x1="38375" y1="49265" x2="35440" y2="47059"/>
                          <a14:foregroundMark x1="35440" y1="47059" x2="32957" y2="41912"/>
                          <a14:foregroundMark x1="33634" y1="38971" x2="32957" y2="23529"/>
                          <a14:foregroundMark x1="32731" y1="22794" x2="32506" y2="33824"/>
                          <a14:foregroundMark x1="32280" y1="37500" x2="32280" y2="38235"/>
                          <a14:foregroundMark x1="32506" y1="38971" x2="33860" y2="48529"/>
                          <a14:foregroundMark x1="34312" y1="50735" x2="34989" y2="52206"/>
                          <a14:foregroundMark x1="35666" y1="51471" x2="35666" y2="51471"/>
                          <a14:foregroundMark x1="49661" y1="21324" x2="47856" y2="21324"/>
                          <a14:foregroundMark x1="47856" y1="22059" x2="48984" y2="25735"/>
                          <a14:foregroundMark x1="48984" y1="30147" x2="47404" y2="45588"/>
                          <a14:foregroundMark x1="47630" y1="47059" x2="47856" y2="50000"/>
                          <a14:foregroundMark x1="47856" y1="50735" x2="57788" y2="50735"/>
                          <a14:foregroundMark x1="58014" y1="28676" x2="59368" y2="34559"/>
                          <a14:foregroundMark x1="59368" y1="34559" x2="59368" y2="47794"/>
                          <a14:foregroundMark x1="59368" y1="48529" x2="58465" y2="52206"/>
                          <a14:foregroundMark x1="49887" y1="18382" x2="50564" y2="16176"/>
                          <a14:foregroundMark x1="50564" y1="16176" x2="51693" y2="18382"/>
                          <a14:foregroundMark x1="51919" y1="19118" x2="52144" y2="21324"/>
                          <a14:foregroundMark x1="52144" y1="21324" x2="55079" y2="21324"/>
                          <a14:foregroundMark x1="55079" y1="21324" x2="56433" y2="16176"/>
                          <a14:foregroundMark x1="56433" y1="16176" x2="57336" y2="18382"/>
                          <a14:foregroundMark x1="57336" y1="18382" x2="57111" y2="21324"/>
                          <a14:foregroundMark x1="57111" y1="21324" x2="58691" y2="20588"/>
                          <a14:foregroundMark x1="58691" y1="20588" x2="59368" y2="23529"/>
                          <a14:foregroundMark x1="63431" y1="19853" x2="64108" y2="32353"/>
                          <a14:foregroundMark x1="62980" y1="21324" x2="63883" y2="16912"/>
                          <a14:foregroundMark x1="64108" y1="16912" x2="65011" y2="19853"/>
                          <a14:foregroundMark x1="65011" y1="19853" x2="65463" y2="25000"/>
                          <a14:foregroundMark x1="65463" y1="26471" x2="67043" y2="27941"/>
                          <a14:foregroundMark x1="67720" y1="25735" x2="68397" y2="14706"/>
                          <a14:foregroundMark x1="68849" y1="15441" x2="69752" y2="19118"/>
                          <a14:foregroundMark x1="69752" y1="19853" x2="69752" y2="25735"/>
                          <a14:foregroundMark x1="72686" y1="18382" x2="73138" y2="16912"/>
                          <a14:foregroundMark x1="73138" y1="16912" x2="74266" y2="16912"/>
                          <a14:foregroundMark x1="74266" y1="17647" x2="74266" y2="25735"/>
                          <a14:foregroundMark x1="73363" y1="35294" x2="74266" y2="43382"/>
                          <a14:foregroundMark x1="74041" y1="43382" x2="73363" y2="49265"/>
                          <a14:foregroundMark x1="73363" y1="50000" x2="71106" y2="51471"/>
                          <a14:foregroundMark x1="71783" y1="52206" x2="65688" y2="52206"/>
                          <a14:foregroundMark x1="65688" y1="52206" x2="63431" y2="47794"/>
                          <a14:foregroundMark x1="63431" y1="47794" x2="62754" y2="38235"/>
                          <a14:foregroundMark x1="79007" y1="18382" x2="78781" y2="47059"/>
                          <a14:foregroundMark x1="78330" y1="49265" x2="77878" y2="50000"/>
                          <a14:foregroundMark x1="77878" y1="50735" x2="78555" y2="52206"/>
                          <a14:foregroundMark x1="78555" y1="52206" x2="81941" y2="51471"/>
                          <a14:foregroundMark x1="82393" y1="51471" x2="84650" y2="51471"/>
                          <a14:foregroundMark x1="84650" y1="51471" x2="86682" y2="50000"/>
                          <a14:foregroundMark x1="86682" y1="48529" x2="88488" y2="50735"/>
                          <a14:foregroundMark x1="89165" y1="52206" x2="90068" y2="48529"/>
                          <a14:foregroundMark x1="89842" y1="47794" x2="88939" y2="43382"/>
                          <a14:foregroundMark x1="88939" y1="43382" x2="89616" y2="30147"/>
                          <a14:foregroundMark x1="89616" y1="27206" x2="89165" y2="15441"/>
                          <a14:foregroundMark x1="89165" y1="16176" x2="79458" y2="16176"/>
                          <a14:foregroundMark x1="79233" y1="16176" x2="78781" y2="16176"/>
                          <a14:backgroundMark x1="40181" y1="25735" x2="40858" y2="25735"/>
                          <a14:backgroundMark x1="66591" y1="21324" x2="66366" y2="25000"/>
                          <a14:backgroundMark x1="71106" y1="21324" x2="71106" y2="24265"/>
                          <a14:backgroundMark x1="70880" y1="38971" x2="70880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576" r="6687" b="38191"/>
            <a:stretch/>
          </p:blipFill>
          <p:spPr>
            <a:xfrm>
              <a:off x="3835739" y="3014505"/>
              <a:ext cx="1696973" cy="505577"/>
            </a:xfrm>
            <a:prstGeom prst="rect">
              <a:avLst/>
            </a:prstGeom>
          </p:spPr>
        </p:pic>
      </p:grp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17" y="138657"/>
            <a:ext cx="471107" cy="5671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7" t="7898" r="7315" b="3090"/>
          <a:stretch/>
        </p:blipFill>
        <p:spPr>
          <a:xfrm>
            <a:off x="200555" y="1378534"/>
            <a:ext cx="624413" cy="648000"/>
          </a:xfrm>
          <a:prstGeom prst="rect">
            <a:avLst/>
          </a:prstGeom>
        </p:spPr>
      </p:pic>
      <p:sp>
        <p:nvSpPr>
          <p:cNvPr id="512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512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5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pic>
        <p:nvPicPr>
          <p:cNvPr id="12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圖片 9">
            <a:hlinkClick r:id="rId16" action="ppaction://hlinksldjump"/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群組 22"/>
          <p:cNvGrpSpPr/>
          <p:nvPr userDrawn="1"/>
        </p:nvGrpSpPr>
        <p:grpSpPr>
          <a:xfrm>
            <a:off x="6431504" y="7723"/>
            <a:ext cx="2712496" cy="828989"/>
            <a:chOff x="3215752" y="3014505"/>
            <a:chExt cx="2712496" cy="828989"/>
          </a:xfrm>
        </p:grpSpPr>
        <p:pic>
          <p:nvPicPr>
            <p:cNvPr id="24" name="圖片 23"/>
            <p:cNvPicPr>
              <a:picLocks noChangeAspect="1"/>
            </p:cNvPicPr>
            <p:nvPr userDrawn="1"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0" r="100000">
                          <a14:backgroundMark x1="2921" y1="42647" x2="15506" y2="77941"/>
                          <a14:backgroundMark x1="3371" y1="30147" x2="37978" y2="95588"/>
                          <a14:backgroundMark x1="33708" y1="80147" x2="35281" y2="83088"/>
                          <a14:backgroundMark x1="38652" y1="92647" x2="48315" y2="99265"/>
                          <a14:backgroundMark x1="97303" y1="90441" x2="77303" y2="99265"/>
                          <a14:backgroundMark x1="97079" y1="93382" x2="99101" y2="85294"/>
                          <a14:backgroundMark x1="81348" y1="99265" x2="81348" y2="99265"/>
                          <a14:backgroundMark x1="32360" y1="77206" x2="34157" y2="77206"/>
                          <a14:backgroundMark x1="52584" y1="96324" x2="78427" y2="97794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752" y="3014506"/>
              <a:ext cx="2712496" cy="828988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 userDrawn="1"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35" b="61765" l="30926" r="93454">
                          <a14:foregroundMark x1="32957" y1="20588" x2="34086" y2="19853"/>
                          <a14:foregroundMark x1="33860" y1="18382" x2="34763" y2="16912"/>
                          <a14:foregroundMark x1="34763" y1="16176" x2="36117" y2="18382"/>
                          <a14:foregroundMark x1="36795" y1="20588" x2="38149" y2="20588"/>
                          <a14:foregroundMark x1="38375" y1="20588" x2="39278" y2="16176"/>
                          <a14:foregroundMark x1="39503" y1="16912" x2="42212" y2="16912"/>
                          <a14:foregroundMark x1="42212" y1="17647" x2="43567" y2="20588"/>
                          <a14:foregroundMark x1="43567" y1="20588" x2="43792" y2="27941"/>
                          <a14:foregroundMark x1="43792" y1="27941" x2="44018" y2="42647"/>
                          <a14:foregroundMark x1="44018" y1="42647" x2="43792" y2="50000"/>
                          <a14:foregroundMark x1="43792" y1="50000" x2="42438" y2="52206"/>
                          <a14:foregroundMark x1="42438" y1="52206" x2="40858" y2="50000"/>
                          <a14:foregroundMark x1="40858" y1="50000" x2="38375" y2="49265"/>
                          <a14:foregroundMark x1="38375" y1="49265" x2="35440" y2="47059"/>
                          <a14:foregroundMark x1="35440" y1="47059" x2="32957" y2="41912"/>
                          <a14:foregroundMark x1="33634" y1="38971" x2="32957" y2="23529"/>
                          <a14:foregroundMark x1="32731" y1="22794" x2="32506" y2="33824"/>
                          <a14:foregroundMark x1="32280" y1="37500" x2="32280" y2="38235"/>
                          <a14:foregroundMark x1="32506" y1="38971" x2="33860" y2="48529"/>
                          <a14:foregroundMark x1="34312" y1="50735" x2="34989" y2="52206"/>
                          <a14:foregroundMark x1="35666" y1="51471" x2="35666" y2="51471"/>
                          <a14:foregroundMark x1="49661" y1="21324" x2="47856" y2="21324"/>
                          <a14:foregroundMark x1="47856" y1="22059" x2="48984" y2="25735"/>
                          <a14:foregroundMark x1="48984" y1="30147" x2="47404" y2="45588"/>
                          <a14:foregroundMark x1="47630" y1="47059" x2="47856" y2="50000"/>
                          <a14:foregroundMark x1="47856" y1="50735" x2="57788" y2="50735"/>
                          <a14:foregroundMark x1="58014" y1="28676" x2="59368" y2="34559"/>
                          <a14:foregroundMark x1="59368" y1="34559" x2="59368" y2="47794"/>
                          <a14:foregroundMark x1="59368" y1="48529" x2="58465" y2="52206"/>
                          <a14:foregroundMark x1="49887" y1="18382" x2="50564" y2="16176"/>
                          <a14:foregroundMark x1="50564" y1="16176" x2="51693" y2="18382"/>
                          <a14:foregroundMark x1="51919" y1="19118" x2="52144" y2="21324"/>
                          <a14:foregroundMark x1="52144" y1="21324" x2="55079" y2="21324"/>
                          <a14:foregroundMark x1="55079" y1="21324" x2="56433" y2="16176"/>
                          <a14:foregroundMark x1="56433" y1="16176" x2="57336" y2="18382"/>
                          <a14:foregroundMark x1="57336" y1="18382" x2="57111" y2="21324"/>
                          <a14:foregroundMark x1="57111" y1="21324" x2="58691" y2="20588"/>
                          <a14:foregroundMark x1="58691" y1="20588" x2="59368" y2="23529"/>
                          <a14:foregroundMark x1="63431" y1="19853" x2="64108" y2="32353"/>
                          <a14:foregroundMark x1="62980" y1="21324" x2="63883" y2="16912"/>
                          <a14:foregroundMark x1="64108" y1="16912" x2="65011" y2="19853"/>
                          <a14:foregroundMark x1="65011" y1="19853" x2="65463" y2="25000"/>
                          <a14:foregroundMark x1="65463" y1="26471" x2="67043" y2="27941"/>
                          <a14:foregroundMark x1="67720" y1="25735" x2="68397" y2="14706"/>
                          <a14:foregroundMark x1="68849" y1="15441" x2="69752" y2="19118"/>
                          <a14:foregroundMark x1="69752" y1="19853" x2="69752" y2="25735"/>
                          <a14:foregroundMark x1="72686" y1="18382" x2="73138" y2="16912"/>
                          <a14:foregroundMark x1="73138" y1="16912" x2="74266" y2="16912"/>
                          <a14:foregroundMark x1="74266" y1="17647" x2="74266" y2="25735"/>
                          <a14:foregroundMark x1="73363" y1="35294" x2="74266" y2="43382"/>
                          <a14:foregroundMark x1="74041" y1="43382" x2="73363" y2="49265"/>
                          <a14:foregroundMark x1="73363" y1="50000" x2="71106" y2="51471"/>
                          <a14:foregroundMark x1="71783" y1="52206" x2="65688" y2="52206"/>
                          <a14:foregroundMark x1="65688" y1="52206" x2="63431" y2="47794"/>
                          <a14:foregroundMark x1="63431" y1="47794" x2="62754" y2="38235"/>
                          <a14:foregroundMark x1="79007" y1="18382" x2="78781" y2="47059"/>
                          <a14:foregroundMark x1="78330" y1="49265" x2="77878" y2="50000"/>
                          <a14:foregroundMark x1="77878" y1="50735" x2="78555" y2="52206"/>
                          <a14:foregroundMark x1="78555" y1="52206" x2="81941" y2="51471"/>
                          <a14:foregroundMark x1="82393" y1="51471" x2="84650" y2="51471"/>
                          <a14:foregroundMark x1="84650" y1="51471" x2="86682" y2="50000"/>
                          <a14:foregroundMark x1="86682" y1="48529" x2="88488" y2="50735"/>
                          <a14:foregroundMark x1="89165" y1="52206" x2="90068" y2="48529"/>
                          <a14:foregroundMark x1="89842" y1="47794" x2="88939" y2="43382"/>
                          <a14:foregroundMark x1="88939" y1="43382" x2="89616" y2="30147"/>
                          <a14:foregroundMark x1="89616" y1="27206" x2="89165" y2="15441"/>
                          <a14:foregroundMark x1="89165" y1="16176" x2="79458" y2="16176"/>
                          <a14:foregroundMark x1="79233" y1="16176" x2="78781" y2="16176"/>
                          <a14:backgroundMark x1="40181" y1="25735" x2="40858" y2="25735"/>
                          <a14:backgroundMark x1="66591" y1="21324" x2="66366" y2="25000"/>
                          <a14:backgroundMark x1="71106" y1="21324" x2="71106" y2="24265"/>
                          <a14:backgroundMark x1="70880" y1="38971" x2="70880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576" r="6687" b="38191"/>
            <a:stretch/>
          </p:blipFill>
          <p:spPr>
            <a:xfrm>
              <a:off x="3835739" y="3014505"/>
              <a:ext cx="1696973" cy="505577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857" y="-252071"/>
            <a:ext cx="2322090" cy="280780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17" y="138657"/>
            <a:ext cx="471107" cy="5671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758" r:id="rId8"/>
    <p:sldLayoutId id="2147483687" r:id="rId9"/>
    <p:sldLayoutId id="2147483688" r:id="rId10"/>
    <p:sldLayoutId id="2147483689" r:id="rId11"/>
    <p:sldLayoutId id="2147483690" r:id="rId12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8" y="2075699"/>
            <a:ext cx="6266526" cy="3069690"/>
          </a:xfrm>
          <a:prstGeom prst="rect">
            <a:avLst/>
          </a:prstGeom>
        </p:spPr>
      </p:pic>
      <p:sp>
        <p:nvSpPr>
          <p:cNvPr id="18" name="圓角矩形 17"/>
          <p:cNvSpPr/>
          <p:nvPr userDrawn="1"/>
        </p:nvSpPr>
        <p:spPr bwMode="auto">
          <a:xfrm>
            <a:off x="395536" y="4509119"/>
            <a:ext cx="8424936" cy="2160241"/>
          </a:xfrm>
          <a:prstGeom prst="roundRect">
            <a:avLst>
              <a:gd name="adj" fmla="val 11482"/>
            </a:avLst>
          </a:prstGeom>
          <a:solidFill>
            <a:srgbClr val="FEF2D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7" t="7898" r="7315" b="3090"/>
          <a:stretch/>
        </p:blipFill>
        <p:spPr>
          <a:xfrm>
            <a:off x="200555" y="1378534"/>
            <a:ext cx="624413" cy="648000"/>
          </a:xfrm>
          <a:prstGeom prst="rect">
            <a:avLst/>
          </a:prstGeom>
        </p:spPr>
      </p:pic>
      <p:sp>
        <p:nvSpPr>
          <p:cNvPr id="512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512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5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pic>
        <p:nvPicPr>
          <p:cNvPr id="12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圖片 9">
            <a:hlinkClick r:id="rId17" action="ppaction://hlinksldjump"/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群組 22"/>
          <p:cNvGrpSpPr/>
          <p:nvPr userDrawn="1"/>
        </p:nvGrpSpPr>
        <p:grpSpPr>
          <a:xfrm>
            <a:off x="6431504" y="7723"/>
            <a:ext cx="2712496" cy="828989"/>
            <a:chOff x="3215752" y="3014505"/>
            <a:chExt cx="2712496" cy="828989"/>
          </a:xfrm>
        </p:grpSpPr>
        <p:pic>
          <p:nvPicPr>
            <p:cNvPr id="24" name="圖片 23"/>
            <p:cNvPicPr>
              <a:picLocks noChangeAspect="1"/>
            </p:cNvPicPr>
            <p:nvPr userDrawn="1"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0" r="100000">
                          <a14:backgroundMark x1="2921" y1="42647" x2="15506" y2="77941"/>
                          <a14:backgroundMark x1="3371" y1="30147" x2="37978" y2="95588"/>
                          <a14:backgroundMark x1="33708" y1="80147" x2="35281" y2="83088"/>
                          <a14:backgroundMark x1="38652" y1="92647" x2="48315" y2="99265"/>
                          <a14:backgroundMark x1="97303" y1="90441" x2="77303" y2="99265"/>
                          <a14:backgroundMark x1="97079" y1="93382" x2="99101" y2="85294"/>
                          <a14:backgroundMark x1="81348" y1="99265" x2="81348" y2="99265"/>
                          <a14:backgroundMark x1="32360" y1="77206" x2="34157" y2="77206"/>
                          <a14:backgroundMark x1="52584" y1="96324" x2="78427" y2="97794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752" y="3014506"/>
              <a:ext cx="2712496" cy="828988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735" b="61765" l="30926" r="93454">
                          <a14:foregroundMark x1="32957" y1="20588" x2="34086" y2="19853"/>
                          <a14:foregroundMark x1="33860" y1="18382" x2="34763" y2="16912"/>
                          <a14:foregroundMark x1="34763" y1="16176" x2="36117" y2="18382"/>
                          <a14:foregroundMark x1="36795" y1="20588" x2="38149" y2="20588"/>
                          <a14:foregroundMark x1="38375" y1="20588" x2="39278" y2="16176"/>
                          <a14:foregroundMark x1="39503" y1="16912" x2="42212" y2="16912"/>
                          <a14:foregroundMark x1="42212" y1="17647" x2="43567" y2="20588"/>
                          <a14:foregroundMark x1="43567" y1="20588" x2="43792" y2="27941"/>
                          <a14:foregroundMark x1="43792" y1="27941" x2="44018" y2="42647"/>
                          <a14:foregroundMark x1="44018" y1="42647" x2="43792" y2="50000"/>
                          <a14:foregroundMark x1="43792" y1="50000" x2="42438" y2="52206"/>
                          <a14:foregroundMark x1="42438" y1="52206" x2="40858" y2="50000"/>
                          <a14:foregroundMark x1="40858" y1="50000" x2="38375" y2="49265"/>
                          <a14:foregroundMark x1="38375" y1="49265" x2="35440" y2="47059"/>
                          <a14:foregroundMark x1="35440" y1="47059" x2="32957" y2="41912"/>
                          <a14:foregroundMark x1="33634" y1="38971" x2="32957" y2="23529"/>
                          <a14:foregroundMark x1="32731" y1="22794" x2="32506" y2="33824"/>
                          <a14:foregroundMark x1="32280" y1="37500" x2="32280" y2="38235"/>
                          <a14:foregroundMark x1="32506" y1="38971" x2="33860" y2="48529"/>
                          <a14:foregroundMark x1="34312" y1="50735" x2="34989" y2="52206"/>
                          <a14:foregroundMark x1="35666" y1="51471" x2="35666" y2="51471"/>
                          <a14:foregroundMark x1="49661" y1="21324" x2="47856" y2="21324"/>
                          <a14:foregroundMark x1="47856" y1="22059" x2="48984" y2="25735"/>
                          <a14:foregroundMark x1="48984" y1="30147" x2="47404" y2="45588"/>
                          <a14:foregroundMark x1="47630" y1="47059" x2="47856" y2="50000"/>
                          <a14:foregroundMark x1="47856" y1="50735" x2="57788" y2="50735"/>
                          <a14:foregroundMark x1="58014" y1="28676" x2="59368" y2="34559"/>
                          <a14:foregroundMark x1="59368" y1="34559" x2="59368" y2="47794"/>
                          <a14:foregroundMark x1="59368" y1="48529" x2="58465" y2="52206"/>
                          <a14:foregroundMark x1="49887" y1="18382" x2="50564" y2="16176"/>
                          <a14:foregroundMark x1="50564" y1="16176" x2="51693" y2="18382"/>
                          <a14:foregroundMark x1="51919" y1="19118" x2="52144" y2="21324"/>
                          <a14:foregroundMark x1="52144" y1="21324" x2="55079" y2="21324"/>
                          <a14:foregroundMark x1="55079" y1="21324" x2="56433" y2="16176"/>
                          <a14:foregroundMark x1="56433" y1="16176" x2="57336" y2="18382"/>
                          <a14:foregroundMark x1="57336" y1="18382" x2="57111" y2="21324"/>
                          <a14:foregroundMark x1="57111" y1="21324" x2="58691" y2="20588"/>
                          <a14:foregroundMark x1="58691" y1="20588" x2="59368" y2="23529"/>
                          <a14:foregroundMark x1="63431" y1="19853" x2="64108" y2="32353"/>
                          <a14:foregroundMark x1="62980" y1="21324" x2="63883" y2="16912"/>
                          <a14:foregroundMark x1="64108" y1="16912" x2="65011" y2="19853"/>
                          <a14:foregroundMark x1="65011" y1="19853" x2="65463" y2="25000"/>
                          <a14:foregroundMark x1="65463" y1="26471" x2="67043" y2="27941"/>
                          <a14:foregroundMark x1="67720" y1="25735" x2="68397" y2="14706"/>
                          <a14:foregroundMark x1="68849" y1="15441" x2="69752" y2="19118"/>
                          <a14:foregroundMark x1="69752" y1="19853" x2="69752" y2="25735"/>
                          <a14:foregroundMark x1="72686" y1="18382" x2="73138" y2="16912"/>
                          <a14:foregroundMark x1="73138" y1="16912" x2="74266" y2="16912"/>
                          <a14:foregroundMark x1="74266" y1="17647" x2="74266" y2="25735"/>
                          <a14:foregroundMark x1="73363" y1="35294" x2="74266" y2="43382"/>
                          <a14:foregroundMark x1="74041" y1="43382" x2="73363" y2="49265"/>
                          <a14:foregroundMark x1="73363" y1="50000" x2="71106" y2="51471"/>
                          <a14:foregroundMark x1="71783" y1="52206" x2="65688" y2="52206"/>
                          <a14:foregroundMark x1="65688" y1="52206" x2="63431" y2="47794"/>
                          <a14:foregroundMark x1="63431" y1="47794" x2="62754" y2="38235"/>
                          <a14:foregroundMark x1="79007" y1="18382" x2="78781" y2="47059"/>
                          <a14:foregroundMark x1="78330" y1="49265" x2="77878" y2="50000"/>
                          <a14:foregroundMark x1="77878" y1="50735" x2="78555" y2="52206"/>
                          <a14:foregroundMark x1="78555" y1="52206" x2="81941" y2="51471"/>
                          <a14:foregroundMark x1="82393" y1="51471" x2="84650" y2="51471"/>
                          <a14:foregroundMark x1="84650" y1="51471" x2="86682" y2="50000"/>
                          <a14:foregroundMark x1="86682" y1="48529" x2="88488" y2="50735"/>
                          <a14:foregroundMark x1="89165" y1="52206" x2="90068" y2="48529"/>
                          <a14:foregroundMark x1="89842" y1="47794" x2="88939" y2="43382"/>
                          <a14:foregroundMark x1="88939" y1="43382" x2="89616" y2="30147"/>
                          <a14:foregroundMark x1="89616" y1="27206" x2="89165" y2="15441"/>
                          <a14:foregroundMark x1="89165" y1="16176" x2="79458" y2="16176"/>
                          <a14:foregroundMark x1="79233" y1="16176" x2="78781" y2="16176"/>
                          <a14:backgroundMark x1="40181" y1="25735" x2="40858" y2="25735"/>
                          <a14:backgroundMark x1="66591" y1="21324" x2="66366" y2="25000"/>
                          <a14:backgroundMark x1="71106" y1="21324" x2="71106" y2="24265"/>
                          <a14:backgroundMark x1="70880" y1="38971" x2="70880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576" r="6687" b="38191"/>
            <a:stretch/>
          </p:blipFill>
          <p:spPr>
            <a:xfrm>
              <a:off x="3835739" y="3014505"/>
              <a:ext cx="1696973" cy="505577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857" y="-252071"/>
            <a:ext cx="2322090" cy="280780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17" y="138657"/>
            <a:ext cx="471107" cy="5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565" b="90435" l="3556" r="94667">
                        <a14:foregroundMark x1="26667" y1="29565" x2="24000" y2="37391"/>
                        <a14:foregroundMark x1="23556" y1="38261" x2="25778" y2="43478"/>
                        <a14:foregroundMark x1="26667" y1="44348" x2="23111" y2="51304"/>
                        <a14:foregroundMark x1="23111" y1="51304" x2="29778" y2="49565"/>
                        <a14:foregroundMark x1="25333" y1="52174" x2="26222" y2="70435"/>
                        <a14:foregroundMark x1="24889" y1="60000" x2="22667" y2="68696"/>
                        <a14:foregroundMark x1="27556" y1="54783" x2="29333" y2="66087"/>
                        <a14:foregroundMark x1="32889" y1="33913" x2="43111" y2="32174"/>
                        <a14:foregroundMark x1="37778" y1="29565" x2="37333" y2="70435"/>
                        <a14:foregroundMark x1="32889" y1="42609" x2="32889" y2="53913"/>
                        <a14:foregroundMark x1="32000" y1="40000" x2="44000" y2="41739"/>
                        <a14:foregroundMark x1="44000" y1="41739" x2="39556" y2="51304"/>
                        <a14:foregroundMark x1="33333" y1="43478" x2="36889" y2="51304"/>
                        <a14:foregroundMark x1="37778" y1="57391" x2="29333" y2="70435"/>
                        <a14:foregroundMark x1="48444" y1="31304" x2="59111" y2="32174"/>
                        <a14:foregroundMark x1="59111" y1="32174" x2="56889" y2="47826"/>
                        <a14:foregroundMark x1="53333" y1="34783" x2="49333" y2="40000"/>
                        <a14:foregroundMark x1="56889" y1="40870" x2="50667" y2="47826"/>
                        <a14:foregroundMark x1="61333" y1="33043" x2="68889" y2="30435"/>
                        <a14:foregroundMark x1="68889" y1="30435" x2="70222" y2="46957"/>
                        <a14:foregroundMark x1="70222" y1="46957" x2="61778" y2="46957"/>
                        <a14:foregroundMark x1="64889" y1="33913" x2="62222" y2="38261"/>
                        <a14:foregroundMark x1="58667" y1="51304" x2="60444" y2="66957"/>
                        <a14:foregroundMark x1="58222" y1="53913" x2="50667" y2="57391"/>
                        <a14:foregroundMark x1="52000" y1="56522" x2="52444" y2="66957"/>
                        <a14:foregroundMark x1="52444" y1="66957" x2="61778" y2="69565"/>
                        <a14:foregroundMark x1="62667" y1="72174" x2="68000" y2="71304"/>
                        <a14:foregroundMark x1="61333" y1="53043" x2="69333" y2="5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6" t="12136" r="4974" b="9370"/>
          <a:stretch/>
        </p:blipFill>
        <p:spPr>
          <a:xfrm>
            <a:off x="71664" y="152636"/>
            <a:ext cx="1476000" cy="688800"/>
          </a:xfrm>
          <a:prstGeom prst="rect">
            <a:avLst/>
          </a:prstGeom>
        </p:spPr>
      </p:pic>
      <p:sp>
        <p:nvSpPr>
          <p:cNvPr id="615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5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5" name="日期版面配置區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6" name="頁尾版面配置區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pic>
        <p:nvPicPr>
          <p:cNvPr id="13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9">
            <a:hlinkClick r:id="rId16" action="ppaction://hlinksldjump"/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群組 22"/>
          <p:cNvGrpSpPr/>
          <p:nvPr userDrawn="1"/>
        </p:nvGrpSpPr>
        <p:grpSpPr>
          <a:xfrm>
            <a:off x="6431504" y="7723"/>
            <a:ext cx="2712496" cy="828989"/>
            <a:chOff x="3215752" y="3014505"/>
            <a:chExt cx="2712496" cy="828989"/>
          </a:xfrm>
        </p:grpSpPr>
        <p:pic>
          <p:nvPicPr>
            <p:cNvPr id="24" name="圖片 23"/>
            <p:cNvPicPr>
              <a:picLocks noChangeAspect="1"/>
            </p:cNvPicPr>
            <p:nvPr userDrawn="1"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0" r="100000">
                          <a14:backgroundMark x1="2921" y1="42647" x2="15506" y2="77941"/>
                          <a14:backgroundMark x1="3371" y1="30147" x2="37978" y2="95588"/>
                          <a14:backgroundMark x1="33708" y1="80147" x2="35281" y2="83088"/>
                          <a14:backgroundMark x1="38652" y1="92647" x2="48315" y2="99265"/>
                          <a14:backgroundMark x1="97303" y1="90441" x2="77303" y2="99265"/>
                          <a14:backgroundMark x1="97079" y1="93382" x2="99101" y2="85294"/>
                          <a14:backgroundMark x1="81348" y1="99265" x2="81348" y2="99265"/>
                          <a14:backgroundMark x1="32360" y1="77206" x2="34157" y2="77206"/>
                          <a14:backgroundMark x1="52584" y1="96324" x2="78427" y2="97794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752" y="3014506"/>
              <a:ext cx="2712496" cy="828988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 userDrawn="1"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35" b="61765" l="30926" r="93454">
                          <a14:foregroundMark x1="32957" y1="20588" x2="34086" y2="19853"/>
                          <a14:foregroundMark x1="33860" y1="18382" x2="34763" y2="16912"/>
                          <a14:foregroundMark x1="34763" y1="16176" x2="36117" y2="18382"/>
                          <a14:foregroundMark x1="36795" y1="20588" x2="38149" y2="20588"/>
                          <a14:foregroundMark x1="38375" y1="20588" x2="39278" y2="16176"/>
                          <a14:foregroundMark x1="39503" y1="16912" x2="42212" y2="16912"/>
                          <a14:foregroundMark x1="42212" y1="17647" x2="43567" y2="20588"/>
                          <a14:foregroundMark x1="43567" y1="20588" x2="43792" y2="27941"/>
                          <a14:foregroundMark x1="43792" y1="27941" x2="44018" y2="42647"/>
                          <a14:foregroundMark x1="44018" y1="42647" x2="43792" y2="50000"/>
                          <a14:foregroundMark x1="43792" y1="50000" x2="42438" y2="52206"/>
                          <a14:foregroundMark x1="42438" y1="52206" x2="40858" y2="50000"/>
                          <a14:foregroundMark x1="40858" y1="50000" x2="38375" y2="49265"/>
                          <a14:foregroundMark x1="38375" y1="49265" x2="35440" y2="47059"/>
                          <a14:foregroundMark x1="35440" y1="47059" x2="32957" y2="41912"/>
                          <a14:foregroundMark x1="33634" y1="38971" x2="32957" y2="23529"/>
                          <a14:foregroundMark x1="32731" y1="22794" x2="32506" y2="33824"/>
                          <a14:foregroundMark x1="32280" y1="37500" x2="32280" y2="38235"/>
                          <a14:foregroundMark x1="32506" y1="38971" x2="33860" y2="48529"/>
                          <a14:foregroundMark x1="34312" y1="50735" x2="34989" y2="52206"/>
                          <a14:foregroundMark x1="35666" y1="51471" x2="35666" y2="51471"/>
                          <a14:foregroundMark x1="49661" y1="21324" x2="47856" y2="21324"/>
                          <a14:foregroundMark x1="47856" y1="22059" x2="48984" y2="25735"/>
                          <a14:foregroundMark x1="48984" y1="30147" x2="47404" y2="45588"/>
                          <a14:foregroundMark x1="47630" y1="47059" x2="47856" y2="50000"/>
                          <a14:foregroundMark x1="47856" y1="50735" x2="57788" y2="50735"/>
                          <a14:foregroundMark x1="58014" y1="28676" x2="59368" y2="34559"/>
                          <a14:foregroundMark x1="59368" y1="34559" x2="59368" y2="47794"/>
                          <a14:foregroundMark x1="59368" y1="48529" x2="58465" y2="52206"/>
                          <a14:foregroundMark x1="49887" y1="18382" x2="50564" y2="16176"/>
                          <a14:foregroundMark x1="50564" y1="16176" x2="51693" y2="18382"/>
                          <a14:foregroundMark x1="51919" y1="19118" x2="52144" y2="21324"/>
                          <a14:foregroundMark x1="52144" y1="21324" x2="55079" y2="21324"/>
                          <a14:foregroundMark x1="55079" y1="21324" x2="56433" y2="16176"/>
                          <a14:foregroundMark x1="56433" y1="16176" x2="57336" y2="18382"/>
                          <a14:foregroundMark x1="57336" y1="18382" x2="57111" y2="21324"/>
                          <a14:foregroundMark x1="57111" y1="21324" x2="58691" y2="20588"/>
                          <a14:foregroundMark x1="58691" y1="20588" x2="59368" y2="23529"/>
                          <a14:foregroundMark x1="63431" y1="19853" x2="64108" y2="32353"/>
                          <a14:foregroundMark x1="62980" y1="21324" x2="63883" y2="16912"/>
                          <a14:foregroundMark x1="64108" y1="16912" x2="65011" y2="19853"/>
                          <a14:foregroundMark x1="65011" y1="19853" x2="65463" y2="25000"/>
                          <a14:foregroundMark x1="65463" y1="26471" x2="67043" y2="27941"/>
                          <a14:foregroundMark x1="67720" y1="25735" x2="68397" y2="14706"/>
                          <a14:foregroundMark x1="68849" y1="15441" x2="69752" y2="19118"/>
                          <a14:foregroundMark x1="69752" y1="19853" x2="69752" y2="25735"/>
                          <a14:foregroundMark x1="72686" y1="18382" x2="73138" y2="16912"/>
                          <a14:foregroundMark x1="73138" y1="16912" x2="74266" y2="16912"/>
                          <a14:foregroundMark x1="74266" y1="17647" x2="74266" y2="25735"/>
                          <a14:foregroundMark x1="73363" y1="35294" x2="74266" y2="43382"/>
                          <a14:foregroundMark x1="74041" y1="43382" x2="73363" y2="49265"/>
                          <a14:foregroundMark x1="73363" y1="50000" x2="71106" y2="51471"/>
                          <a14:foregroundMark x1="71783" y1="52206" x2="65688" y2="52206"/>
                          <a14:foregroundMark x1="65688" y1="52206" x2="63431" y2="47794"/>
                          <a14:foregroundMark x1="63431" y1="47794" x2="62754" y2="38235"/>
                          <a14:foregroundMark x1="79007" y1="18382" x2="78781" y2="47059"/>
                          <a14:foregroundMark x1="78330" y1="49265" x2="77878" y2="50000"/>
                          <a14:foregroundMark x1="77878" y1="50735" x2="78555" y2="52206"/>
                          <a14:foregroundMark x1="78555" y1="52206" x2="81941" y2="51471"/>
                          <a14:foregroundMark x1="82393" y1="51471" x2="84650" y2="51471"/>
                          <a14:foregroundMark x1="84650" y1="51471" x2="86682" y2="50000"/>
                          <a14:foregroundMark x1="86682" y1="48529" x2="88488" y2="50735"/>
                          <a14:foregroundMark x1="89165" y1="52206" x2="90068" y2="48529"/>
                          <a14:foregroundMark x1="89842" y1="47794" x2="88939" y2="43382"/>
                          <a14:foregroundMark x1="88939" y1="43382" x2="89616" y2="30147"/>
                          <a14:foregroundMark x1="89616" y1="27206" x2="89165" y2="15441"/>
                          <a14:foregroundMark x1="89165" y1="16176" x2="79458" y2="16176"/>
                          <a14:foregroundMark x1="79233" y1="16176" x2="78781" y2="16176"/>
                          <a14:backgroundMark x1="40181" y1="25735" x2="40858" y2="25735"/>
                          <a14:backgroundMark x1="66591" y1="21324" x2="66366" y2="25000"/>
                          <a14:backgroundMark x1="71106" y1="21324" x2="71106" y2="24265"/>
                          <a14:backgroundMark x1="70880" y1="38971" x2="70880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576" r="6687" b="38191"/>
            <a:stretch/>
          </p:blipFill>
          <p:spPr>
            <a:xfrm>
              <a:off x="3835739" y="3014505"/>
              <a:ext cx="1696973" cy="505577"/>
            </a:xfrm>
            <a:prstGeom prst="rect">
              <a:avLst/>
            </a:prstGeom>
          </p:spPr>
        </p:pic>
      </p:grp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857" y="-252071"/>
            <a:ext cx="2322090" cy="280780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17" y="138657"/>
            <a:ext cx="471107" cy="5671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2" t="5897" r="9325"/>
          <a:stretch/>
        </p:blipFill>
        <p:spPr>
          <a:xfrm>
            <a:off x="278010" y="1376363"/>
            <a:ext cx="507588" cy="648000"/>
          </a:xfrm>
          <a:prstGeom prst="rect">
            <a:avLst/>
          </a:prstGeom>
        </p:spPr>
      </p:pic>
      <p:pic>
        <p:nvPicPr>
          <p:cNvPr id="7176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20938" y1="44700" x2="81236" y2="48848"/>
                        <a14:foregroundMark x1="25515" y1="28111" x2="81693" y2="27650"/>
                        <a14:foregroundMark x1="20824" y1="64516" x2="54348" y2="65438"/>
                        <a14:foregroundMark x1="5492" y1="38710" x2="7895" y2="60369"/>
                        <a14:foregroundMark x1="6865" y1="66359" x2="9840" y2="73733"/>
                        <a14:foregroundMark x1="93822" y1="42396" x2="94737" y2="58065"/>
                        <a14:foregroundMark x1="97140" y1="70507" x2="96796" y2="75115"/>
                        <a14:foregroundMark x1="29405" y1="23041" x2="84439" y2="23502"/>
                        <a14:foregroundMark x1="93249" y1="87558" x2="98970" y2="78802"/>
                        <a14:foregroundMark x1="5835" y1="55760" x2="6064" y2="74654"/>
                        <a14:foregroundMark x1="1831" y1="76498" x2="8810" y2="86636"/>
                        <a14:foregroundMark x1="83982" y1="62673" x2="88101" y2="74194"/>
                        <a14:foregroundMark x1="96796" y1="54839" x2="99771" y2="71889"/>
                        <a14:backgroundMark x1="98856" y1="39171" x2="98856" y2="50230"/>
                        <a14:backgroundMark x1="99542" y1="61751" x2="99542" y2="67281"/>
                        <a14:backgroundMark x1="99657" y1="67281" x2="99771" y2="68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08" y="8620"/>
            <a:ext cx="4896544" cy="92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717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pic>
        <p:nvPicPr>
          <p:cNvPr id="14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9">
            <a:hlinkClick r:id="rId17" action="ppaction://hlinksldjump"/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群組 23"/>
          <p:cNvGrpSpPr/>
          <p:nvPr userDrawn="1"/>
        </p:nvGrpSpPr>
        <p:grpSpPr>
          <a:xfrm>
            <a:off x="6431504" y="7723"/>
            <a:ext cx="2712496" cy="828989"/>
            <a:chOff x="3215752" y="3014505"/>
            <a:chExt cx="2712496" cy="828989"/>
          </a:xfrm>
        </p:grpSpPr>
        <p:pic>
          <p:nvPicPr>
            <p:cNvPr id="25" name="圖片 24"/>
            <p:cNvPicPr>
              <a:picLocks noChangeAspect="1"/>
            </p:cNvPicPr>
            <p:nvPr userDrawn="1"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0" r="100000">
                          <a14:backgroundMark x1="2921" y1="42647" x2="15506" y2="77941"/>
                          <a14:backgroundMark x1="3371" y1="30147" x2="37978" y2="95588"/>
                          <a14:backgroundMark x1="33708" y1="80147" x2="35281" y2="83088"/>
                          <a14:backgroundMark x1="38652" y1="92647" x2="48315" y2="99265"/>
                          <a14:backgroundMark x1="97303" y1="90441" x2="77303" y2="99265"/>
                          <a14:backgroundMark x1="97079" y1="93382" x2="99101" y2="85294"/>
                          <a14:backgroundMark x1="81348" y1="99265" x2="81348" y2="99265"/>
                          <a14:backgroundMark x1="32360" y1="77206" x2="34157" y2="77206"/>
                          <a14:backgroundMark x1="52584" y1="96324" x2="78427" y2="97794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752" y="3014506"/>
              <a:ext cx="2712496" cy="828988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735" b="61765" l="30926" r="93454">
                          <a14:foregroundMark x1="32957" y1="20588" x2="34086" y2="19853"/>
                          <a14:foregroundMark x1="33860" y1="18382" x2="34763" y2="16912"/>
                          <a14:foregroundMark x1="34763" y1="16176" x2="36117" y2="18382"/>
                          <a14:foregroundMark x1="36795" y1="20588" x2="38149" y2="20588"/>
                          <a14:foregroundMark x1="38375" y1="20588" x2="39278" y2="16176"/>
                          <a14:foregroundMark x1="39503" y1="16912" x2="42212" y2="16912"/>
                          <a14:foregroundMark x1="42212" y1="17647" x2="43567" y2="20588"/>
                          <a14:foregroundMark x1="43567" y1="20588" x2="43792" y2="27941"/>
                          <a14:foregroundMark x1="43792" y1="27941" x2="44018" y2="42647"/>
                          <a14:foregroundMark x1="44018" y1="42647" x2="43792" y2="50000"/>
                          <a14:foregroundMark x1="43792" y1="50000" x2="42438" y2="52206"/>
                          <a14:foregroundMark x1="42438" y1="52206" x2="40858" y2="50000"/>
                          <a14:foregroundMark x1="40858" y1="50000" x2="38375" y2="49265"/>
                          <a14:foregroundMark x1="38375" y1="49265" x2="35440" y2="47059"/>
                          <a14:foregroundMark x1="35440" y1="47059" x2="32957" y2="41912"/>
                          <a14:foregroundMark x1="33634" y1="38971" x2="32957" y2="23529"/>
                          <a14:foregroundMark x1="32731" y1="22794" x2="32506" y2="33824"/>
                          <a14:foregroundMark x1="32280" y1="37500" x2="32280" y2="38235"/>
                          <a14:foregroundMark x1="32506" y1="38971" x2="33860" y2="48529"/>
                          <a14:foregroundMark x1="34312" y1="50735" x2="34989" y2="52206"/>
                          <a14:foregroundMark x1="35666" y1="51471" x2="35666" y2="51471"/>
                          <a14:foregroundMark x1="49661" y1="21324" x2="47856" y2="21324"/>
                          <a14:foregroundMark x1="47856" y1="22059" x2="48984" y2="25735"/>
                          <a14:foregroundMark x1="48984" y1="30147" x2="47404" y2="45588"/>
                          <a14:foregroundMark x1="47630" y1="47059" x2="47856" y2="50000"/>
                          <a14:foregroundMark x1="47856" y1="50735" x2="57788" y2="50735"/>
                          <a14:foregroundMark x1="58014" y1="28676" x2="59368" y2="34559"/>
                          <a14:foregroundMark x1="59368" y1="34559" x2="59368" y2="47794"/>
                          <a14:foregroundMark x1="59368" y1="48529" x2="58465" y2="52206"/>
                          <a14:foregroundMark x1="49887" y1="18382" x2="50564" y2="16176"/>
                          <a14:foregroundMark x1="50564" y1="16176" x2="51693" y2="18382"/>
                          <a14:foregroundMark x1="51919" y1="19118" x2="52144" y2="21324"/>
                          <a14:foregroundMark x1="52144" y1="21324" x2="55079" y2="21324"/>
                          <a14:foregroundMark x1="55079" y1="21324" x2="56433" y2="16176"/>
                          <a14:foregroundMark x1="56433" y1="16176" x2="57336" y2="18382"/>
                          <a14:foregroundMark x1="57336" y1="18382" x2="57111" y2="21324"/>
                          <a14:foregroundMark x1="57111" y1="21324" x2="58691" y2="20588"/>
                          <a14:foregroundMark x1="58691" y1="20588" x2="59368" y2="23529"/>
                          <a14:foregroundMark x1="63431" y1="19853" x2="64108" y2="32353"/>
                          <a14:foregroundMark x1="62980" y1="21324" x2="63883" y2="16912"/>
                          <a14:foregroundMark x1="64108" y1="16912" x2="65011" y2="19853"/>
                          <a14:foregroundMark x1="65011" y1="19853" x2="65463" y2="25000"/>
                          <a14:foregroundMark x1="65463" y1="26471" x2="67043" y2="27941"/>
                          <a14:foregroundMark x1="67720" y1="25735" x2="68397" y2="14706"/>
                          <a14:foregroundMark x1="68849" y1="15441" x2="69752" y2="19118"/>
                          <a14:foregroundMark x1="69752" y1="19853" x2="69752" y2="25735"/>
                          <a14:foregroundMark x1="72686" y1="18382" x2="73138" y2="16912"/>
                          <a14:foregroundMark x1="73138" y1="16912" x2="74266" y2="16912"/>
                          <a14:foregroundMark x1="74266" y1="17647" x2="74266" y2="25735"/>
                          <a14:foregroundMark x1="73363" y1="35294" x2="74266" y2="43382"/>
                          <a14:foregroundMark x1="74041" y1="43382" x2="73363" y2="49265"/>
                          <a14:foregroundMark x1="73363" y1="50000" x2="71106" y2="51471"/>
                          <a14:foregroundMark x1="71783" y1="52206" x2="65688" y2="52206"/>
                          <a14:foregroundMark x1="65688" y1="52206" x2="63431" y2="47794"/>
                          <a14:foregroundMark x1="63431" y1="47794" x2="62754" y2="38235"/>
                          <a14:foregroundMark x1="79007" y1="18382" x2="78781" y2="47059"/>
                          <a14:foregroundMark x1="78330" y1="49265" x2="77878" y2="50000"/>
                          <a14:foregroundMark x1="77878" y1="50735" x2="78555" y2="52206"/>
                          <a14:foregroundMark x1="78555" y1="52206" x2="81941" y2="51471"/>
                          <a14:foregroundMark x1="82393" y1="51471" x2="84650" y2="51471"/>
                          <a14:foregroundMark x1="84650" y1="51471" x2="86682" y2="50000"/>
                          <a14:foregroundMark x1="86682" y1="48529" x2="88488" y2="50735"/>
                          <a14:foregroundMark x1="89165" y1="52206" x2="90068" y2="48529"/>
                          <a14:foregroundMark x1="89842" y1="47794" x2="88939" y2="43382"/>
                          <a14:foregroundMark x1="88939" y1="43382" x2="89616" y2="30147"/>
                          <a14:foregroundMark x1="89616" y1="27206" x2="89165" y2="15441"/>
                          <a14:foregroundMark x1="89165" y1="16176" x2="79458" y2="16176"/>
                          <a14:foregroundMark x1="79233" y1="16176" x2="78781" y2="16176"/>
                          <a14:backgroundMark x1="40181" y1="25735" x2="40858" y2="25735"/>
                          <a14:backgroundMark x1="66591" y1="21324" x2="66366" y2="25000"/>
                          <a14:backgroundMark x1="71106" y1="21324" x2="71106" y2="24265"/>
                          <a14:backgroundMark x1="70880" y1="38971" x2="70880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576" r="6687" b="38191"/>
            <a:stretch/>
          </p:blipFill>
          <p:spPr>
            <a:xfrm>
              <a:off x="3835739" y="3014505"/>
              <a:ext cx="1696973" cy="505577"/>
            </a:xfrm>
            <a:prstGeom prst="rect">
              <a:avLst/>
            </a:prstGeom>
          </p:spPr>
        </p:pic>
      </p:grp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857" y="-252071"/>
            <a:ext cx="2322090" cy="280780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17" y="138657"/>
            <a:ext cx="471107" cy="5671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sz="36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5667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pic>
        <p:nvPicPr>
          <p:cNvPr id="156686" name="Picture 14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08" y="-27384"/>
            <a:ext cx="3562574" cy="9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9">
            <a:hlinkClick r:id="rId15" action="ppaction://hlinksldjump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群組 22"/>
          <p:cNvGrpSpPr/>
          <p:nvPr userDrawn="1"/>
        </p:nvGrpSpPr>
        <p:grpSpPr>
          <a:xfrm>
            <a:off x="6431504" y="7723"/>
            <a:ext cx="2712496" cy="828989"/>
            <a:chOff x="3215752" y="3014505"/>
            <a:chExt cx="2712496" cy="828989"/>
          </a:xfrm>
        </p:grpSpPr>
        <p:pic>
          <p:nvPicPr>
            <p:cNvPr id="24" name="圖片 23"/>
            <p:cNvPicPr>
              <a:picLocks noChangeAspect="1"/>
            </p:cNvPicPr>
            <p:nvPr userDrawn="1"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backgroundMark x1="2921" y1="42647" x2="15506" y2="77941"/>
                          <a14:backgroundMark x1="3371" y1="30147" x2="37978" y2="95588"/>
                          <a14:backgroundMark x1="33708" y1="80147" x2="35281" y2="83088"/>
                          <a14:backgroundMark x1="38652" y1="92647" x2="48315" y2="99265"/>
                          <a14:backgroundMark x1="97303" y1="90441" x2="77303" y2="99265"/>
                          <a14:backgroundMark x1="97079" y1="93382" x2="99101" y2="85294"/>
                          <a14:backgroundMark x1="81348" y1="99265" x2="81348" y2="99265"/>
                          <a14:backgroundMark x1="32360" y1="77206" x2="34157" y2="77206"/>
                          <a14:backgroundMark x1="52584" y1="96324" x2="78427" y2="97794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752" y="3014506"/>
              <a:ext cx="2712496" cy="828988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 userDrawn="1"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735" b="61765" l="30926" r="93454">
                          <a14:foregroundMark x1="32957" y1="20588" x2="34086" y2="19853"/>
                          <a14:foregroundMark x1="33860" y1="18382" x2="34763" y2="16912"/>
                          <a14:foregroundMark x1="34763" y1="16176" x2="36117" y2="18382"/>
                          <a14:foregroundMark x1="36795" y1="20588" x2="38149" y2="20588"/>
                          <a14:foregroundMark x1="38375" y1="20588" x2="39278" y2="16176"/>
                          <a14:foregroundMark x1="39503" y1="16912" x2="42212" y2="16912"/>
                          <a14:foregroundMark x1="42212" y1="17647" x2="43567" y2="20588"/>
                          <a14:foregroundMark x1="43567" y1="20588" x2="43792" y2="27941"/>
                          <a14:foregroundMark x1="43792" y1="27941" x2="44018" y2="42647"/>
                          <a14:foregroundMark x1="44018" y1="42647" x2="43792" y2="50000"/>
                          <a14:foregroundMark x1="43792" y1="50000" x2="42438" y2="52206"/>
                          <a14:foregroundMark x1="42438" y1="52206" x2="40858" y2="50000"/>
                          <a14:foregroundMark x1="40858" y1="50000" x2="38375" y2="49265"/>
                          <a14:foregroundMark x1="38375" y1="49265" x2="35440" y2="47059"/>
                          <a14:foregroundMark x1="35440" y1="47059" x2="32957" y2="41912"/>
                          <a14:foregroundMark x1="33634" y1="38971" x2="32957" y2="23529"/>
                          <a14:foregroundMark x1="32731" y1="22794" x2="32506" y2="33824"/>
                          <a14:foregroundMark x1="32280" y1="37500" x2="32280" y2="38235"/>
                          <a14:foregroundMark x1="32506" y1="38971" x2="33860" y2="48529"/>
                          <a14:foregroundMark x1="34312" y1="50735" x2="34989" y2="52206"/>
                          <a14:foregroundMark x1="35666" y1="51471" x2="35666" y2="51471"/>
                          <a14:foregroundMark x1="49661" y1="21324" x2="47856" y2="21324"/>
                          <a14:foregroundMark x1="47856" y1="22059" x2="48984" y2="25735"/>
                          <a14:foregroundMark x1="48984" y1="30147" x2="47404" y2="45588"/>
                          <a14:foregroundMark x1="47630" y1="47059" x2="47856" y2="50000"/>
                          <a14:foregroundMark x1="47856" y1="50735" x2="57788" y2="50735"/>
                          <a14:foregroundMark x1="58014" y1="28676" x2="59368" y2="34559"/>
                          <a14:foregroundMark x1="59368" y1="34559" x2="59368" y2="47794"/>
                          <a14:foregroundMark x1="59368" y1="48529" x2="58465" y2="52206"/>
                          <a14:foregroundMark x1="49887" y1="18382" x2="50564" y2="16176"/>
                          <a14:foregroundMark x1="50564" y1="16176" x2="51693" y2="18382"/>
                          <a14:foregroundMark x1="51919" y1="19118" x2="52144" y2="21324"/>
                          <a14:foregroundMark x1="52144" y1="21324" x2="55079" y2="21324"/>
                          <a14:foregroundMark x1="55079" y1="21324" x2="56433" y2="16176"/>
                          <a14:foregroundMark x1="56433" y1="16176" x2="57336" y2="18382"/>
                          <a14:foregroundMark x1="57336" y1="18382" x2="57111" y2="21324"/>
                          <a14:foregroundMark x1="57111" y1="21324" x2="58691" y2="20588"/>
                          <a14:foregroundMark x1="58691" y1="20588" x2="59368" y2="23529"/>
                          <a14:foregroundMark x1="63431" y1="19853" x2="64108" y2="32353"/>
                          <a14:foregroundMark x1="62980" y1="21324" x2="63883" y2="16912"/>
                          <a14:foregroundMark x1="64108" y1="16912" x2="65011" y2="19853"/>
                          <a14:foregroundMark x1="65011" y1="19853" x2="65463" y2="25000"/>
                          <a14:foregroundMark x1="65463" y1="26471" x2="67043" y2="27941"/>
                          <a14:foregroundMark x1="67720" y1="25735" x2="68397" y2="14706"/>
                          <a14:foregroundMark x1="68849" y1="15441" x2="69752" y2="19118"/>
                          <a14:foregroundMark x1="69752" y1="19853" x2="69752" y2="25735"/>
                          <a14:foregroundMark x1="72686" y1="18382" x2="73138" y2="16912"/>
                          <a14:foregroundMark x1="73138" y1="16912" x2="74266" y2="16912"/>
                          <a14:foregroundMark x1="74266" y1="17647" x2="74266" y2="25735"/>
                          <a14:foregroundMark x1="73363" y1="35294" x2="74266" y2="43382"/>
                          <a14:foregroundMark x1="74041" y1="43382" x2="73363" y2="49265"/>
                          <a14:foregroundMark x1="73363" y1="50000" x2="71106" y2="51471"/>
                          <a14:foregroundMark x1="71783" y1="52206" x2="65688" y2="52206"/>
                          <a14:foregroundMark x1="65688" y1="52206" x2="63431" y2="47794"/>
                          <a14:foregroundMark x1="63431" y1="47794" x2="62754" y2="38235"/>
                          <a14:foregroundMark x1="79007" y1="18382" x2="78781" y2="47059"/>
                          <a14:foregroundMark x1="78330" y1="49265" x2="77878" y2="50000"/>
                          <a14:foregroundMark x1="77878" y1="50735" x2="78555" y2="52206"/>
                          <a14:foregroundMark x1="78555" y1="52206" x2="81941" y2="51471"/>
                          <a14:foregroundMark x1="82393" y1="51471" x2="84650" y2="51471"/>
                          <a14:foregroundMark x1="84650" y1="51471" x2="86682" y2="50000"/>
                          <a14:foregroundMark x1="86682" y1="48529" x2="88488" y2="50735"/>
                          <a14:foregroundMark x1="89165" y1="52206" x2="90068" y2="48529"/>
                          <a14:foregroundMark x1="89842" y1="47794" x2="88939" y2="43382"/>
                          <a14:foregroundMark x1="88939" y1="43382" x2="89616" y2="30147"/>
                          <a14:foregroundMark x1="89616" y1="27206" x2="89165" y2="15441"/>
                          <a14:foregroundMark x1="89165" y1="16176" x2="79458" y2="16176"/>
                          <a14:foregroundMark x1="79233" y1="16176" x2="78781" y2="16176"/>
                          <a14:backgroundMark x1="40181" y1="25735" x2="40858" y2="25735"/>
                          <a14:backgroundMark x1="66591" y1="21324" x2="66366" y2="25000"/>
                          <a14:backgroundMark x1="71106" y1="21324" x2="71106" y2="24265"/>
                          <a14:backgroundMark x1="70880" y1="38971" x2="70880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576" r="6687" b="38191"/>
            <a:stretch/>
          </p:blipFill>
          <p:spPr>
            <a:xfrm>
              <a:off x="3835739" y="3014505"/>
              <a:ext cx="1696973" cy="505577"/>
            </a:xfrm>
            <a:prstGeom prst="rect">
              <a:avLst/>
            </a:prstGeom>
          </p:spPr>
        </p:pic>
      </p:grp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857" y="-252071"/>
            <a:ext cx="2322090" cy="280780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17" y="138657"/>
            <a:ext cx="471107" cy="5671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8" y="1323282"/>
            <a:ext cx="866250" cy="792000"/>
          </a:xfrm>
          <a:prstGeom prst="rect">
            <a:avLst/>
          </a:prstGeom>
        </p:spPr>
      </p:pic>
      <p:sp>
        <p:nvSpPr>
          <p:cNvPr id="24371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68313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4371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914400" y="14128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3600">
                <a:solidFill>
                  <a:srgbClr val="898989"/>
                </a:solidFill>
                <a:latin typeface="+mn-lt"/>
                <a:ea typeface="華康標楷W5注音" pitchFamily="66" charset="-120"/>
              </a:defRPr>
            </a:lvl1pPr>
          </a:lstStyle>
          <a:p>
            <a:endParaRPr lang="en-US" altLang="zh-TW"/>
          </a:p>
        </p:txBody>
      </p:sp>
      <p:sp>
        <p:nvSpPr>
          <p:cNvPr id="1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3600">
                <a:solidFill>
                  <a:srgbClr val="898989"/>
                </a:solidFill>
                <a:latin typeface="+mn-lt"/>
                <a:ea typeface="華康標楷W5注音" pitchFamily="66" charset="-120"/>
              </a:defRPr>
            </a:lvl1pPr>
          </a:lstStyle>
          <a:p>
            <a:endParaRPr lang="zh-TW" altLang="zh-TW"/>
          </a:p>
        </p:txBody>
      </p:sp>
      <p:pic>
        <p:nvPicPr>
          <p:cNvPr id="13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9">
            <a:hlinkClick r:id="rId17" action="ppaction://hlinksldjump"/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4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08" y="-27384"/>
            <a:ext cx="3562574" cy="9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/>
          <p:cNvGrpSpPr/>
          <p:nvPr userDrawn="1"/>
        </p:nvGrpSpPr>
        <p:grpSpPr>
          <a:xfrm>
            <a:off x="6431504" y="7723"/>
            <a:ext cx="2712496" cy="828989"/>
            <a:chOff x="3215752" y="3014505"/>
            <a:chExt cx="2712496" cy="828989"/>
          </a:xfrm>
        </p:grpSpPr>
        <p:pic>
          <p:nvPicPr>
            <p:cNvPr id="26" name="圖片 25"/>
            <p:cNvPicPr>
              <a:picLocks noChangeAspect="1"/>
            </p:cNvPicPr>
            <p:nvPr userDrawn="1"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backgroundMark x1="2921" y1="42647" x2="15506" y2="77941"/>
                          <a14:backgroundMark x1="3371" y1="30147" x2="37978" y2="95588"/>
                          <a14:backgroundMark x1="33708" y1="80147" x2="35281" y2="83088"/>
                          <a14:backgroundMark x1="38652" y1="92647" x2="48315" y2="99265"/>
                          <a14:backgroundMark x1="97303" y1="90441" x2="77303" y2="99265"/>
                          <a14:backgroundMark x1="97079" y1="93382" x2="99101" y2="85294"/>
                          <a14:backgroundMark x1="81348" y1="99265" x2="81348" y2="99265"/>
                          <a14:backgroundMark x1="32360" y1="77206" x2="34157" y2="77206"/>
                          <a14:backgroundMark x1="52584" y1="96324" x2="78427" y2="97794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752" y="3014506"/>
              <a:ext cx="2712496" cy="828988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735" b="61765" l="30926" r="93454">
                          <a14:foregroundMark x1="32957" y1="20588" x2="34086" y2="19853"/>
                          <a14:foregroundMark x1="33860" y1="18382" x2="34763" y2="16912"/>
                          <a14:foregroundMark x1="34763" y1="16176" x2="36117" y2="18382"/>
                          <a14:foregroundMark x1="36795" y1="20588" x2="38149" y2="20588"/>
                          <a14:foregroundMark x1="38375" y1="20588" x2="39278" y2="16176"/>
                          <a14:foregroundMark x1="39503" y1="16912" x2="42212" y2="16912"/>
                          <a14:foregroundMark x1="42212" y1="17647" x2="43567" y2="20588"/>
                          <a14:foregroundMark x1="43567" y1="20588" x2="43792" y2="27941"/>
                          <a14:foregroundMark x1="43792" y1="27941" x2="44018" y2="42647"/>
                          <a14:foregroundMark x1="44018" y1="42647" x2="43792" y2="50000"/>
                          <a14:foregroundMark x1="43792" y1="50000" x2="42438" y2="52206"/>
                          <a14:foregroundMark x1="42438" y1="52206" x2="40858" y2="50000"/>
                          <a14:foregroundMark x1="40858" y1="50000" x2="38375" y2="49265"/>
                          <a14:foregroundMark x1="38375" y1="49265" x2="35440" y2="47059"/>
                          <a14:foregroundMark x1="35440" y1="47059" x2="32957" y2="41912"/>
                          <a14:foregroundMark x1="33634" y1="38971" x2="32957" y2="23529"/>
                          <a14:foregroundMark x1="32731" y1="22794" x2="32506" y2="33824"/>
                          <a14:foregroundMark x1="32280" y1="37500" x2="32280" y2="38235"/>
                          <a14:foregroundMark x1="32506" y1="38971" x2="33860" y2="48529"/>
                          <a14:foregroundMark x1="34312" y1="50735" x2="34989" y2="52206"/>
                          <a14:foregroundMark x1="35666" y1="51471" x2="35666" y2="51471"/>
                          <a14:foregroundMark x1="49661" y1="21324" x2="47856" y2="21324"/>
                          <a14:foregroundMark x1="47856" y1="22059" x2="48984" y2="25735"/>
                          <a14:foregroundMark x1="48984" y1="30147" x2="47404" y2="45588"/>
                          <a14:foregroundMark x1="47630" y1="47059" x2="47856" y2="50000"/>
                          <a14:foregroundMark x1="47856" y1="50735" x2="57788" y2="50735"/>
                          <a14:foregroundMark x1="58014" y1="28676" x2="59368" y2="34559"/>
                          <a14:foregroundMark x1="59368" y1="34559" x2="59368" y2="47794"/>
                          <a14:foregroundMark x1="59368" y1="48529" x2="58465" y2="52206"/>
                          <a14:foregroundMark x1="49887" y1="18382" x2="50564" y2="16176"/>
                          <a14:foregroundMark x1="50564" y1="16176" x2="51693" y2="18382"/>
                          <a14:foregroundMark x1="51919" y1="19118" x2="52144" y2="21324"/>
                          <a14:foregroundMark x1="52144" y1="21324" x2="55079" y2="21324"/>
                          <a14:foregroundMark x1="55079" y1="21324" x2="56433" y2="16176"/>
                          <a14:foregroundMark x1="56433" y1="16176" x2="57336" y2="18382"/>
                          <a14:foregroundMark x1="57336" y1="18382" x2="57111" y2="21324"/>
                          <a14:foregroundMark x1="57111" y1="21324" x2="58691" y2="20588"/>
                          <a14:foregroundMark x1="58691" y1="20588" x2="59368" y2="23529"/>
                          <a14:foregroundMark x1="63431" y1="19853" x2="64108" y2="32353"/>
                          <a14:foregroundMark x1="62980" y1="21324" x2="63883" y2="16912"/>
                          <a14:foregroundMark x1="64108" y1="16912" x2="65011" y2="19853"/>
                          <a14:foregroundMark x1="65011" y1="19853" x2="65463" y2="25000"/>
                          <a14:foregroundMark x1="65463" y1="26471" x2="67043" y2="27941"/>
                          <a14:foregroundMark x1="67720" y1="25735" x2="68397" y2="14706"/>
                          <a14:foregroundMark x1="68849" y1="15441" x2="69752" y2="19118"/>
                          <a14:foregroundMark x1="69752" y1="19853" x2="69752" y2="25735"/>
                          <a14:foregroundMark x1="72686" y1="18382" x2="73138" y2="16912"/>
                          <a14:foregroundMark x1="73138" y1="16912" x2="74266" y2="16912"/>
                          <a14:foregroundMark x1="74266" y1="17647" x2="74266" y2="25735"/>
                          <a14:foregroundMark x1="73363" y1="35294" x2="74266" y2="43382"/>
                          <a14:foregroundMark x1="74041" y1="43382" x2="73363" y2="49265"/>
                          <a14:foregroundMark x1="73363" y1="50000" x2="71106" y2="51471"/>
                          <a14:foregroundMark x1="71783" y1="52206" x2="65688" y2="52206"/>
                          <a14:foregroundMark x1="65688" y1="52206" x2="63431" y2="47794"/>
                          <a14:foregroundMark x1="63431" y1="47794" x2="62754" y2="38235"/>
                          <a14:foregroundMark x1="79007" y1="18382" x2="78781" y2="47059"/>
                          <a14:foregroundMark x1="78330" y1="49265" x2="77878" y2="50000"/>
                          <a14:foregroundMark x1="77878" y1="50735" x2="78555" y2="52206"/>
                          <a14:foregroundMark x1="78555" y1="52206" x2="81941" y2="51471"/>
                          <a14:foregroundMark x1="82393" y1="51471" x2="84650" y2="51471"/>
                          <a14:foregroundMark x1="84650" y1="51471" x2="86682" y2="50000"/>
                          <a14:foregroundMark x1="86682" y1="48529" x2="88488" y2="50735"/>
                          <a14:foregroundMark x1="89165" y1="52206" x2="90068" y2="48529"/>
                          <a14:foregroundMark x1="89842" y1="47794" x2="88939" y2="43382"/>
                          <a14:foregroundMark x1="88939" y1="43382" x2="89616" y2="30147"/>
                          <a14:foregroundMark x1="89616" y1="27206" x2="89165" y2="15441"/>
                          <a14:foregroundMark x1="89165" y1="16176" x2="79458" y2="16176"/>
                          <a14:foregroundMark x1="79233" y1="16176" x2="78781" y2="16176"/>
                          <a14:backgroundMark x1="40181" y1="25735" x2="40858" y2="25735"/>
                          <a14:backgroundMark x1="66591" y1="21324" x2="66366" y2="25000"/>
                          <a14:backgroundMark x1="71106" y1="21324" x2="71106" y2="24265"/>
                          <a14:backgroundMark x1="70880" y1="38971" x2="70880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576" r="6687" b="38191"/>
            <a:stretch/>
          </p:blipFill>
          <p:spPr>
            <a:xfrm>
              <a:off x="3835739" y="3014505"/>
              <a:ext cx="1696973" cy="505577"/>
            </a:xfrm>
            <a:prstGeom prst="rect">
              <a:avLst/>
            </a:prstGeom>
          </p:spPr>
        </p:pic>
      </p:grp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857" y="-270240"/>
            <a:ext cx="2322090" cy="280780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17" y="138657"/>
            <a:ext cx="471107" cy="5671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57" r:id="rId12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41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44742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914400" y="14128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360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endParaRPr lang="en-US" altLang="zh-TW"/>
          </a:p>
        </p:txBody>
      </p:sp>
      <p:sp>
        <p:nvSpPr>
          <p:cNvPr id="1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360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endParaRPr lang="zh-TW" altLang="zh-TW"/>
          </a:p>
        </p:txBody>
      </p:sp>
      <p:pic>
        <p:nvPicPr>
          <p:cNvPr id="13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9">
            <a:hlinkClick r:id="rId14" action="ppaction://hlinksldjump"/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4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6875" y1="34503" x2="25625" y2="28070"/>
                        <a14:foregroundMark x1="25625" y1="28655" x2="30625" y2="27485"/>
                        <a14:foregroundMark x1="4688" y1="42105" x2="5938" y2="83041"/>
                        <a14:foregroundMark x1="6250" y1="84795" x2="11563" y2="94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286" y="8620"/>
            <a:ext cx="1847496" cy="9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/>
          <p:cNvGrpSpPr/>
          <p:nvPr userDrawn="1"/>
        </p:nvGrpSpPr>
        <p:grpSpPr>
          <a:xfrm>
            <a:off x="6431504" y="7723"/>
            <a:ext cx="2712496" cy="828989"/>
            <a:chOff x="3215752" y="3014505"/>
            <a:chExt cx="2712496" cy="828989"/>
          </a:xfrm>
        </p:grpSpPr>
        <p:pic>
          <p:nvPicPr>
            <p:cNvPr id="25" name="圖片 24"/>
            <p:cNvPicPr>
              <a:picLocks noChangeAspect="1"/>
            </p:cNvPicPr>
            <p:nvPr userDrawn="1"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0" r="100000">
                          <a14:backgroundMark x1="2921" y1="42647" x2="15506" y2="77941"/>
                          <a14:backgroundMark x1="3371" y1="30147" x2="37978" y2="95588"/>
                          <a14:backgroundMark x1="33708" y1="80147" x2="35281" y2="83088"/>
                          <a14:backgroundMark x1="38652" y1="92647" x2="48315" y2="99265"/>
                          <a14:backgroundMark x1="97303" y1="90441" x2="77303" y2="99265"/>
                          <a14:backgroundMark x1="97079" y1="93382" x2="99101" y2="85294"/>
                          <a14:backgroundMark x1="81348" y1="99265" x2="81348" y2="99265"/>
                          <a14:backgroundMark x1="32360" y1="77206" x2="34157" y2="77206"/>
                          <a14:backgroundMark x1="52584" y1="96324" x2="78427" y2="97794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752" y="3014506"/>
              <a:ext cx="2712496" cy="828988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 userDrawn="1"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35" b="61765" l="30926" r="93454">
                          <a14:foregroundMark x1="32957" y1="20588" x2="34086" y2="19853"/>
                          <a14:foregroundMark x1="33860" y1="18382" x2="34763" y2="16912"/>
                          <a14:foregroundMark x1="34763" y1="16176" x2="36117" y2="18382"/>
                          <a14:foregroundMark x1="36795" y1="20588" x2="38149" y2="20588"/>
                          <a14:foregroundMark x1="38375" y1="20588" x2="39278" y2="16176"/>
                          <a14:foregroundMark x1="39503" y1="16912" x2="42212" y2="16912"/>
                          <a14:foregroundMark x1="42212" y1="17647" x2="43567" y2="20588"/>
                          <a14:foregroundMark x1="43567" y1="20588" x2="43792" y2="27941"/>
                          <a14:foregroundMark x1="43792" y1="27941" x2="44018" y2="42647"/>
                          <a14:foregroundMark x1="44018" y1="42647" x2="43792" y2="50000"/>
                          <a14:foregroundMark x1="43792" y1="50000" x2="42438" y2="52206"/>
                          <a14:foregroundMark x1="42438" y1="52206" x2="40858" y2="50000"/>
                          <a14:foregroundMark x1="40858" y1="50000" x2="38375" y2="49265"/>
                          <a14:foregroundMark x1="38375" y1="49265" x2="35440" y2="47059"/>
                          <a14:foregroundMark x1="35440" y1="47059" x2="32957" y2="41912"/>
                          <a14:foregroundMark x1="33634" y1="38971" x2="32957" y2="23529"/>
                          <a14:foregroundMark x1="32731" y1="22794" x2="32506" y2="33824"/>
                          <a14:foregroundMark x1="32280" y1="37500" x2="32280" y2="38235"/>
                          <a14:foregroundMark x1="32506" y1="38971" x2="33860" y2="48529"/>
                          <a14:foregroundMark x1="34312" y1="50735" x2="34989" y2="52206"/>
                          <a14:foregroundMark x1="35666" y1="51471" x2="35666" y2="51471"/>
                          <a14:foregroundMark x1="49661" y1="21324" x2="47856" y2="21324"/>
                          <a14:foregroundMark x1="47856" y1="22059" x2="48984" y2="25735"/>
                          <a14:foregroundMark x1="48984" y1="30147" x2="47404" y2="45588"/>
                          <a14:foregroundMark x1="47630" y1="47059" x2="47856" y2="50000"/>
                          <a14:foregroundMark x1="47856" y1="50735" x2="57788" y2="50735"/>
                          <a14:foregroundMark x1="58014" y1="28676" x2="59368" y2="34559"/>
                          <a14:foregroundMark x1="59368" y1="34559" x2="59368" y2="47794"/>
                          <a14:foregroundMark x1="59368" y1="48529" x2="58465" y2="52206"/>
                          <a14:foregroundMark x1="49887" y1="18382" x2="50564" y2="16176"/>
                          <a14:foregroundMark x1="50564" y1="16176" x2="51693" y2="18382"/>
                          <a14:foregroundMark x1="51919" y1="19118" x2="52144" y2="21324"/>
                          <a14:foregroundMark x1="52144" y1="21324" x2="55079" y2="21324"/>
                          <a14:foregroundMark x1="55079" y1="21324" x2="56433" y2="16176"/>
                          <a14:foregroundMark x1="56433" y1="16176" x2="57336" y2="18382"/>
                          <a14:foregroundMark x1="57336" y1="18382" x2="57111" y2="21324"/>
                          <a14:foregroundMark x1="57111" y1="21324" x2="58691" y2="20588"/>
                          <a14:foregroundMark x1="58691" y1="20588" x2="59368" y2="23529"/>
                          <a14:foregroundMark x1="63431" y1="19853" x2="64108" y2="32353"/>
                          <a14:foregroundMark x1="62980" y1="21324" x2="63883" y2="16912"/>
                          <a14:foregroundMark x1="64108" y1="16912" x2="65011" y2="19853"/>
                          <a14:foregroundMark x1="65011" y1="19853" x2="65463" y2="25000"/>
                          <a14:foregroundMark x1="65463" y1="26471" x2="67043" y2="27941"/>
                          <a14:foregroundMark x1="67720" y1="25735" x2="68397" y2="14706"/>
                          <a14:foregroundMark x1="68849" y1="15441" x2="69752" y2="19118"/>
                          <a14:foregroundMark x1="69752" y1="19853" x2="69752" y2="25735"/>
                          <a14:foregroundMark x1="72686" y1="18382" x2="73138" y2="16912"/>
                          <a14:foregroundMark x1="73138" y1="16912" x2="74266" y2="16912"/>
                          <a14:foregroundMark x1="74266" y1="17647" x2="74266" y2="25735"/>
                          <a14:foregroundMark x1="73363" y1="35294" x2="74266" y2="43382"/>
                          <a14:foregroundMark x1="74041" y1="43382" x2="73363" y2="49265"/>
                          <a14:foregroundMark x1="73363" y1="50000" x2="71106" y2="51471"/>
                          <a14:foregroundMark x1="71783" y1="52206" x2="65688" y2="52206"/>
                          <a14:foregroundMark x1="65688" y1="52206" x2="63431" y2="47794"/>
                          <a14:foregroundMark x1="63431" y1="47794" x2="62754" y2="38235"/>
                          <a14:foregroundMark x1="79007" y1="18382" x2="78781" y2="47059"/>
                          <a14:foregroundMark x1="78330" y1="49265" x2="77878" y2="50000"/>
                          <a14:foregroundMark x1="77878" y1="50735" x2="78555" y2="52206"/>
                          <a14:foregroundMark x1="78555" y1="52206" x2="81941" y2="51471"/>
                          <a14:foregroundMark x1="82393" y1="51471" x2="84650" y2="51471"/>
                          <a14:foregroundMark x1="84650" y1="51471" x2="86682" y2="50000"/>
                          <a14:foregroundMark x1="86682" y1="48529" x2="88488" y2="50735"/>
                          <a14:foregroundMark x1="89165" y1="52206" x2="90068" y2="48529"/>
                          <a14:foregroundMark x1="89842" y1="47794" x2="88939" y2="43382"/>
                          <a14:foregroundMark x1="88939" y1="43382" x2="89616" y2="30147"/>
                          <a14:foregroundMark x1="89616" y1="27206" x2="89165" y2="15441"/>
                          <a14:foregroundMark x1="89165" y1="16176" x2="79458" y2="16176"/>
                          <a14:foregroundMark x1="79233" y1="16176" x2="78781" y2="16176"/>
                          <a14:backgroundMark x1="40181" y1="25735" x2="40858" y2="25735"/>
                          <a14:backgroundMark x1="66591" y1="21324" x2="66366" y2="25000"/>
                          <a14:backgroundMark x1="71106" y1="21324" x2="71106" y2="24265"/>
                          <a14:backgroundMark x1="70880" y1="38971" x2="70880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576" r="6687" b="38191"/>
            <a:stretch/>
          </p:blipFill>
          <p:spPr>
            <a:xfrm>
              <a:off x="3835739" y="3014505"/>
              <a:ext cx="1696973" cy="505577"/>
            </a:xfrm>
            <a:prstGeom prst="rect">
              <a:avLst/>
            </a:prstGeom>
          </p:spPr>
        </p:pic>
      </p:grp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857" y="-198232"/>
            <a:ext cx="2322090" cy="280780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17" y="138657"/>
            <a:ext cx="471107" cy="5671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微軟正黑體" pitchFamily="34" charset="-120"/>
          <a:ea typeface="華康標楷W5注音" pitchFamily="66" charset="-120"/>
          <a:cs typeface="新細明體" charset="-120"/>
        </a:defRPr>
      </a:lvl9pPr>
    </p:titleStyle>
    <p:bodyStyle>
      <a:lvl1pPr marL="342900" indent="-3429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8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slide" Target="slide17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11" Type="http://schemas.openxmlformats.org/officeDocument/2006/relationships/slide" Target="slide14.xml"/><Relationship Id="rId5" Type="http://schemas.openxmlformats.org/officeDocument/2006/relationships/slide" Target="slide2.xml"/><Relationship Id="rId10" Type="http://schemas.openxmlformats.org/officeDocument/2006/relationships/slide" Target="slide3.xml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6.pn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8.png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9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3" y="-37919"/>
            <a:ext cx="9155363" cy="6895920"/>
          </a:xfrm>
          <a:prstGeom prst="rect">
            <a:avLst/>
          </a:prstGeom>
        </p:spPr>
      </p:pic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332948" y="1044646"/>
            <a:ext cx="936116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60001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TW" altLang="en-US" sz="3200" u="sng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皮皮</a:t>
            </a:r>
            <a:r>
              <a:rPr lang="zh-TW" altLang="en-US" sz="3200" dirty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zh-TW" altLang="en-US" sz="3200" u="sng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美美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在圖書館借書</a:t>
            </a:r>
            <a:r>
              <a:rPr lang="zh-TW" altLang="en-US" sz="32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3200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他們借的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書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合起來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超過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10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本了</a:t>
            </a:r>
            <a:r>
              <a:rPr lang="zh-TW" altLang="en-US" sz="32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嗎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6" y="39163"/>
            <a:ext cx="6392656" cy="115758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53" y="3681028"/>
            <a:ext cx="1878054" cy="137724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6300192" y="3897052"/>
            <a:ext cx="164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我借了</a:t>
            </a:r>
          </a:p>
          <a:p>
            <a:r>
              <a:rPr lang="zh-TW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本</a:t>
            </a:r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書</a:t>
            </a: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48" y="5024049"/>
            <a:ext cx="2067922" cy="126014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4292988" y="5168065"/>
            <a:ext cx="164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我借了</a:t>
            </a:r>
          </a:p>
          <a:p>
            <a:r>
              <a:rPr lang="zh-TW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本</a:t>
            </a:r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書</a:t>
            </a: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30" y="6131350"/>
            <a:ext cx="1158340" cy="716342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5013530" y="62316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美美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168" y="6131350"/>
            <a:ext cx="1158340" cy="716342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7986168" y="62316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皮皮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79897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P.9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4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828675" y="1395210"/>
            <a:ext cx="935994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小丑有</a:t>
            </a:r>
            <a:r>
              <a:rPr lang="en-US" altLang="zh-TW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5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個</a:t>
            </a:r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氣球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鱷魚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先生</a:t>
            </a:r>
            <a:endParaRPr lang="en-US" altLang="zh-TW" sz="3600" dirty="0" smtClean="0">
              <a:latin typeface="Times New Roman" panose="02020603050405020304" pitchFamily="18" charset="0"/>
              <a:ea typeface="書法中楷（注音一）" panose="02010609010101010101" pitchFamily="49" charset="-120"/>
            </a:endParaRPr>
          </a:p>
          <a:p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有</a:t>
            </a:r>
            <a:r>
              <a:rPr lang="en-US" altLang="zh-TW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8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個氣球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他們共有</a:t>
            </a:r>
            <a:r>
              <a:rPr lang="zh-TW" altLang="en-US" sz="3600" dirty="0" smtClean="0">
                <a:latin typeface="書法中楷（破音二）" panose="02010609010101010101" pitchFamily="49" charset="-120"/>
                <a:ea typeface="書法中楷（破音二）" panose="02010609010101010101" pitchFamily="49" charset="-120"/>
              </a:rPr>
              <a:t>幾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個</a:t>
            </a:r>
            <a:endParaRPr lang="en-US" altLang="zh-TW" sz="3600" dirty="0" smtClean="0">
              <a:latin typeface="Times New Roman" panose="02020603050405020304" pitchFamily="18" charset="0"/>
              <a:ea typeface="書法中楷（注音一）" panose="02010609010101010101" pitchFamily="49" charset="-120"/>
            </a:endParaRPr>
          </a:p>
          <a:p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氣球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？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395790" y="4496144"/>
            <a:ext cx="61926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皮皮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的想法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183407"/>
            <a:ext cx="4536343" cy="13427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11" y="4626237"/>
            <a:ext cx="1210046" cy="157118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59" y="4597413"/>
            <a:ext cx="2218449" cy="1567891"/>
          </a:xfrm>
          <a:prstGeom prst="rect">
            <a:avLst/>
          </a:prstGeom>
        </p:spPr>
      </p:pic>
      <p:grpSp>
        <p:nvGrpSpPr>
          <p:cNvPr id="35" name="群組 34"/>
          <p:cNvGrpSpPr/>
          <p:nvPr/>
        </p:nvGrpSpPr>
        <p:grpSpPr>
          <a:xfrm>
            <a:off x="6335755" y="4550200"/>
            <a:ext cx="2352053" cy="1662316"/>
            <a:chOff x="6215353" y="4772208"/>
            <a:chExt cx="2352053" cy="1662316"/>
          </a:xfrm>
        </p:grpSpPr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353" y="4772208"/>
              <a:ext cx="2352053" cy="1662316"/>
            </a:xfrm>
            <a:prstGeom prst="rect">
              <a:avLst/>
            </a:prstGeom>
          </p:spPr>
        </p:pic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7067064" y="5004464"/>
              <a:ext cx="146537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TW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5</a:t>
              </a:r>
              <a:r>
                <a:rPr lang="zh-TW" altLang="en-US" sz="32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32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 </a:t>
              </a:r>
              <a:r>
                <a:rPr lang="en-US" altLang="zh-TW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8</a:t>
              </a:r>
              <a:endPara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9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79897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P.9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4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395790" y="4496144"/>
            <a:ext cx="61926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美美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的想法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263549"/>
            <a:ext cx="4536343" cy="11824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26" y="4717246"/>
            <a:ext cx="1308431" cy="150211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59" y="4597413"/>
            <a:ext cx="2218449" cy="1567891"/>
          </a:xfrm>
          <a:prstGeom prst="rect">
            <a:avLst/>
          </a:prstGeom>
        </p:spPr>
      </p:pic>
      <p:grpSp>
        <p:nvGrpSpPr>
          <p:cNvPr id="35" name="群組 34"/>
          <p:cNvGrpSpPr/>
          <p:nvPr/>
        </p:nvGrpSpPr>
        <p:grpSpPr>
          <a:xfrm>
            <a:off x="6804248" y="4763617"/>
            <a:ext cx="1845718" cy="1235481"/>
            <a:chOff x="6683846" y="4985625"/>
            <a:chExt cx="1845718" cy="1235481"/>
          </a:xfrm>
        </p:grpSpPr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3846" y="4985625"/>
              <a:ext cx="1845718" cy="1235481"/>
            </a:xfrm>
            <a:prstGeom prst="rect">
              <a:avLst/>
            </a:prstGeom>
          </p:spPr>
        </p:pic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6836113" y="5018590"/>
              <a:ext cx="146537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TW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5</a:t>
              </a:r>
              <a:r>
                <a:rPr lang="zh-TW" altLang="en-US" sz="32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32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 </a:t>
              </a:r>
              <a:r>
                <a:rPr lang="en-US" altLang="zh-TW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8</a:t>
              </a:r>
              <a:endPara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828675" y="1395210"/>
            <a:ext cx="935994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小丑有</a:t>
            </a:r>
            <a:r>
              <a:rPr lang="en-US" altLang="zh-TW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5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個</a:t>
            </a:r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氣球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鱷魚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先生</a:t>
            </a:r>
            <a:endParaRPr lang="en-US" altLang="zh-TW" sz="3600" dirty="0" smtClean="0">
              <a:latin typeface="Times New Roman" panose="02020603050405020304" pitchFamily="18" charset="0"/>
              <a:ea typeface="書法中楷（注音一）" panose="02010609010101010101" pitchFamily="49" charset="-120"/>
            </a:endParaRPr>
          </a:p>
          <a:p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有</a:t>
            </a:r>
            <a:r>
              <a:rPr lang="en-US" altLang="zh-TW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8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個氣球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他們共有</a:t>
            </a:r>
            <a:r>
              <a:rPr lang="zh-TW" altLang="en-US" sz="3600" dirty="0" smtClean="0">
                <a:latin typeface="書法中楷（破音二）" panose="02010609010101010101" pitchFamily="49" charset="-120"/>
                <a:ea typeface="書法中楷（破音二）" panose="02010609010101010101" pitchFamily="49" charset="-120"/>
              </a:rPr>
              <a:t>幾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個</a:t>
            </a:r>
            <a:endParaRPr lang="en-US" altLang="zh-TW" sz="3600" dirty="0" smtClean="0">
              <a:latin typeface="Times New Roman" panose="02020603050405020304" pitchFamily="18" charset="0"/>
              <a:ea typeface="書法中楷（注音一）" panose="02010609010101010101" pitchFamily="49" charset="-120"/>
            </a:endParaRPr>
          </a:p>
          <a:p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氣球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？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9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8" y="2075699"/>
            <a:ext cx="6266526" cy="3069690"/>
          </a:xfrm>
          <a:prstGeom prst="rect">
            <a:avLst/>
          </a:prstGeom>
        </p:spPr>
      </p:pic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79897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P.9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4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755576" y="4693929"/>
            <a:ext cx="61926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用算式記作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28675" y="5518669"/>
            <a:ext cx="34500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＋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＝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2771800" y="5481794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792548" y="548789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13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4427984" y="5592723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共有         個氣球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18" name="圓角矩形 17"/>
          <p:cNvSpPr/>
          <p:nvPr/>
        </p:nvSpPr>
        <p:spPr bwMode="auto">
          <a:xfrm>
            <a:off x="6047073" y="5555848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067821" y="555323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13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828675" y="1395210"/>
            <a:ext cx="935994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小丑有</a:t>
            </a:r>
            <a:r>
              <a:rPr lang="en-US" altLang="zh-TW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5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個</a:t>
            </a:r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氣球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鱷魚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先生</a:t>
            </a:r>
            <a:endParaRPr lang="en-US" altLang="zh-TW" sz="3600" dirty="0" smtClean="0">
              <a:latin typeface="Times New Roman" panose="02020603050405020304" pitchFamily="18" charset="0"/>
              <a:ea typeface="書法中楷（注音一）" panose="02010609010101010101" pitchFamily="49" charset="-120"/>
            </a:endParaRPr>
          </a:p>
          <a:p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有</a:t>
            </a:r>
            <a:r>
              <a:rPr lang="en-US" altLang="zh-TW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8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個氣球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他們共有</a:t>
            </a:r>
            <a:r>
              <a:rPr lang="zh-TW" altLang="en-US" sz="3600" dirty="0" smtClean="0">
                <a:latin typeface="書法中楷（破音二）" panose="02010609010101010101" pitchFamily="49" charset="-120"/>
                <a:ea typeface="書法中楷（破音二）" panose="02010609010101010101" pitchFamily="49" charset="-120"/>
              </a:rPr>
              <a:t>幾</a:t>
            </a:r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個</a:t>
            </a:r>
            <a:endParaRPr lang="en-US" altLang="zh-TW" sz="3600" dirty="0" smtClean="0">
              <a:latin typeface="Times New Roman" panose="02020603050405020304" pitchFamily="18" charset="0"/>
              <a:ea typeface="書法中楷（注音一）" panose="02010609010101010101" pitchFamily="49" charset="-120"/>
            </a:endParaRPr>
          </a:p>
          <a:p>
            <a:r>
              <a:rPr lang="zh-TW" altLang="en-US" sz="3600" dirty="0" smtClean="0">
                <a:latin typeface="Times New Roman" panose="02020603050405020304" pitchFamily="18" charset="0"/>
                <a:ea typeface="書法中楷（注音一）" panose="02010609010101010101" pitchFamily="49" charset="-120"/>
              </a:rPr>
              <a:t>氣球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？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8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23528" y="1341438"/>
            <a:ext cx="99011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算算看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67705" y="98072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P.9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245773" y="2145325"/>
            <a:ext cx="424208" cy="467316"/>
            <a:chOff x="245773" y="2142523"/>
            <a:chExt cx="424208" cy="467316"/>
          </a:xfrm>
        </p:grpSpPr>
        <p:sp>
          <p:nvSpPr>
            <p:cNvPr id="12" name="橢圓 11"/>
            <p:cNvSpPr/>
            <p:nvPr/>
          </p:nvSpPr>
          <p:spPr bwMode="auto">
            <a:xfrm>
              <a:off x="250381" y="2142523"/>
              <a:ext cx="419600" cy="419600"/>
            </a:xfrm>
            <a:prstGeom prst="ellipse">
              <a:avLst/>
            </a:prstGeom>
            <a:solidFill>
              <a:srgbClr val="FBBD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華康標楷W5破音二" pitchFamily="66" charset="-120"/>
              </a:endParaRPr>
            </a:p>
          </p:txBody>
        </p:sp>
        <p:sp>
          <p:nvSpPr>
            <p:cNvPr id="10" name="內容版面配置區 4"/>
            <p:cNvSpPr>
              <a:spLocks/>
            </p:cNvSpPr>
            <p:nvPr/>
          </p:nvSpPr>
          <p:spPr bwMode="auto">
            <a:xfrm>
              <a:off x="245773" y="2161269"/>
              <a:ext cx="360995" cy="4485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  <a:spcBef>
                  <a:spcPct val="20000"/>
                </a:spcBef>
                <a:buFont typeface="Arial" charset="0"/>
                <a:buNone/>
              </a:pPr>
              <a:r>
                <a:rPr kumimoji="0" lang="en-US" altLang="zh-TW" sz="3200" b="1" dirty="0">
                  <a:ln w="28575">
                    <a:noFill/>
                  </a:ln>
                  <a:solidFill>
                    <a:srgbClr val="F1652B"/>
                  </a:solidFill>
                  <a:latin typeface="Arial" panose="020B0604020202020204" pitchFamily="34" charset="0"/>
                  <a:ea typeface="華康標楷W5注音" pitchFamily="66" charset="-12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69982" y="2061719"/>
            <a:ext cx="357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2231740" y="2024844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252487" y="2030941"/>
            <a:ext cx="71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4862336" y="2154452"/>
            <a:ext cx="419600" cy="449063"/>
            <a:chOff x="4862336" y="2166381"/>
            <a:chExt cx="419600" cy="449063"/>
          </a:xfrm>
        </p:grpSpPr>
        <p:sp>
          <p:nvSpPr>
            <p:cNvPr id="23" name="橢圓 22"/>
            <p:cNvSpPr/>
            <p:nvPr/>
          </p:nvSpPr>
          <p:spPr bwMode="auto">
            <a:xfrm>
              <a:off x="4862336" y="2166381"/>
              <a:ext cx="419600" cy="419600"/>
            </a:xfrm>
            <a:prstGeom prst="ellipse">
              <a:avLst/>
            </a:prstGeom>
            <a:solidFill>
              <a:srgbClr val="FBBD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華康標楷W5破音二" pitchFamily="66" charset="-120"/>
              </a:endParaRPr>
            </a:p>
          </p:txBody>
        </p:sp>
        <p:sp>
          <p:nvSpPr>
            <p:cNvPr id="24" name="內容版面配置區 4"/>
            <p:cNvSpPr>
              <a:spLocks/>
            </p:cNvSpPr>
            <p:nvPr/>
          </p:nvSpPr>
          <p:spPr bwMode="auto">
            <a:xfrm>
              <a:off x="4891639" y="2166874"/>
              <a:ext cx="360995" cy="4485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lnSpc>
                  <a:spcPct val="80000"/>
                </a:lnSpc>
                <a:spcBef>
                  <a:spcPct val="20000"/>
                </a:spcBef>
                <a:buFont typeface="Arial" charset="0"/>
                <a:buNone/>
              </a:pPr>
              <a:r>
                <a:rPr kumimoji="0" lang="en-US" altLang="zh-TW" sz="3200" b="1" dirty="0" smtClean="0">
                  <a:ln w="28575">
                    <a:noFill/>
                  </a:ln>
                  <a:solidFill>
                    <a:srgbClr val="F1652B"/>
                  </a:solidFill>
                  <a:latin typeface="Arial" panose="020B0604020202020204" pitchFamily="34" charset="0"/>
                  <a:ea typeface="華康標楷W5注音" pitchFamily="66" charset="-120"/>
                  <a:cs typeface="Arial" panose="020B0604020202020204" pitchFamily="34" charset="0"/>
                </a:rPr>
                <a:t>2</a:t>
              </a:r>
              <a:endParaRPr kumimoji="0" lang="en-US" altLang="zh-TW" sz="3200" b="1" dirty="0">
                <a:ln w="28575">
                  <a:noFill/>
                </a:ln>
                <a:solidFill>
                  <a:srgbClr val="F1652B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5311239" y="2061719"/>
            <a:ext cx="357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圓角矩形 39"/>
          <p:cNvSpPr/>
          <p:nvPr/>
        </p:nvSpPr>
        <p:spPr bwMode="auto">
          <a:xfrm>
            <a:off x="6872997" y="2024844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893744" y="2030941"/>
            <a:ext cx="71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17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44" y="1763428"/>
            <a:ext cx="5510558" cy="4392897"/>
          </a:xfrm>
          <a:prstGeom prst="rect">
            <a:avLst/>
          </a:prstGeom>
        </p:spPr>
      </p:pic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7948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P.10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1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828675" y="1341438"/>
            <a:ext cx="831532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兩種花片</a:t>
            </a:r>
            <a:r>
              <a:rPr lang="zh-TW" altLang="en-US" sz="36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一</a:t>
            </a: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共有</a:t>
            </a:r>
            <a:r>
              <a:rPr lang="zh-TW" altLang="en-US" sz="36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用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算式記</a:t>
            </a:r>
          </a:p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記看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40954"/>
            <a:ext cx="3462359" cy="85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7581" y="1356897"/>
            <a:ext cx="3436419" cy="1971419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5975649" y="1452535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藍色有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5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</a:p>
          <a:p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紅色有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6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</a:p>
          <a:p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5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6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04" y="4581128"/>
            <a:ext cx="3673138" cy="2069046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2951819" y="4800043"/>
            <a:ext cx="32624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紅色有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6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</a:p>
          <a:p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藍色有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5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</a:p>
          <a:p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6</a:t>
            </a:r>
            <a:r>
              <a:rPr lang="zh-TW" altLang="en-US" sz="32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5</a:t>
            </a:r>
            <a:r>
              <a:rPr lang="zh-TW" altLang="en-US" sz="32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5137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23528" y="1341438"/>
            <a:ext cx="99011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看圖填填看</a:t>
            </a:r>
            <a:r>
              <a:rPr lang="zh-TW" altLang="en-US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4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一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共有</a:t>
            </a:r>
            <a:r>
              <a:rPr lang="zh-TW" altLang="en-US" sz="34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蘋果</a:t>
            </a:r>
            <a:r>
              <a:rPr lang="zh-TW" altLang="en-US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67705" y="98072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P.10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6" y="2135185"/>
            <a:ext cx="2423082" cy="3059778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3180558" y="2219460"/>
            <a:ext cx="424208" cy="467316"/>
            <a:chOff x="245773" y="2142523"/>
            <a:chExt cx="424208" cy="467316"/>
          </a:xfrm>
        </p:grpSpPr>
        <p:sp>
          <p:nvSpPr>
            <p:cNvPr id="20" name="橢圓 19"/>
            <p:cNvSpPr/>
            <p:nvPr/>
          </p:nvSpPr>
          <p:spPr bwMode="auto">
            <a:xfrm>
              <a:off x="250381" y="2142523"/>
              <a:ext cx="419600" cy="419600"/>
            </a:xfrm>
            <a:prstGeom prst="ellipse">
              <a:avLst/>
            </a:prstGeom>
            <a:solidFill>
              <a:srgbClr val="FBBD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華康標楷W5破音二" pitchFamily="66" charset="-120"/>
              </a:endParaRPr>
            </a:p>
          </p:txBody>
        </p:sp>
        <p:sp>
          <p:nvSpPr>
            <p:cNvPr id="21" name="內容版面配置區 4"/>
            <p:cNvSpPr>
              <a:spLocks/>
            </p:cNvSpPr>
            <p:nvPr/>
          </p:nvSpPr>
          <p:spPr bwMode="auto">
            <a:xfrm>
              <a:off x="245773" y="2161269"/>
              <a:ext cx="360995" cy="4485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  <a:spcBef>
                  <a:spcPct val="20000"/>
                </a:spcBef>
                <a:buFont typeface="Arial" charset="0"/>
                <a:buNone/>
              </a:pPr>
              <a:r>
                <a:rPr kumimoji="0" lang="en-US" altLang="zh-TW" sz="3200" b="1" dirty="0">
                  <a:ln w="28575">
                    <a:noFill/>
                  </a:ln>
                  <a:solidFill>
                    <a:srgbClr val="F1652B"/>
                  </a:solidFill>
                  <a:latin typeface="Arial" panose="020B0604020202020204" pitchFamily="34" charset="0"/>
                  <a:ea typeface="華康標楷W5注音" pitchFamily="66" charset="-12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3604767" y="2070196"/>
            <a:ext cx="489654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先</a:t>
            </a:r>
            <a:r>
              <a:rPr lang="zh-TW" altLang="en-US" sz="34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數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綠蘋果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3712779" y="2869827"/>
            <a:ext cx="357837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 </a:t>
            </a:r>
            <a:r>
              <a:rPr lang="en-US" altLang="zh-TW" sz="3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zh-TW" altLang="en-US" sz="3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3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4463988" y="2832952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4735" y="2839049"/>
            <a:ext cx="71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5652120" y="2832952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56881" y="2839049"/>
            <a:ext cx="71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12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180558" y="3777631"/>
            <a:ext cx="424208" cy="467316"/>
            <a:chOff x="245773" y="2142523"/>
            <a:chExt cx="424208" cy="467316"/>
          </a:xfrm>
        </p:grpSpPr>
        <p:sp>
          <p:nvSpPr>
            <p:cNvPr id="33" name="橢圓 32"/>
            <p:cNvSpPr/>
            <p:nvPr/>
          </p:nvSpPr>
          <p:spPr bwMode="auto">
            <a:xfrm>
              <a:off x="250381" y="2142523"/>
              <a:ext cx="419600" cy="419600"/>
            </a:xfrm>
            <a:prstGeom prst="ellipse">
              <a:avLst/>
            </a:prstGeom>
            <a:solidFill>
              <a:srgbClr val="FBBD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華康標楷W5破音二" pitchFamily="66" charset="-120"/>
              </a:endParaRPr>
            </a:p>
          </p:txBody>
        </p:sp>
        <p:sp>
          <p:nvSpPr>
            <p:cNvPr id="34" name="內容版面配置區 4"/>
            <p:cNvSpPr>
              <a:spLocks/>
            </p:cNvSpPr>
            <p:nvPr/>
          </p:nvSpPr>
          <p:spPr bwMode="auto">
            <a:xfrm>
              <a:off x="245773" y="2161269"/>
              <a:ext cx="360995" cy="4485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  <a:spcBef>
                  <a:spcPct val="20000"/>
                </a:spcBef>
                <a:buFont typeface="Arial" charset="0"/>
                <a:buNone/>
              </a:pPr>
              <a:r>
                <a:rPr kumimoji="0" lang="en-US" altLang="zh-TW" sz="3200" b="1" dirty="0" smtClean="0">
                  <a:ln w="28575">
                    <a:noFill/>
                  </a:ln>
                  <a:solidFill>
                    <a:srgbClr val="F1652B"/>
                  </a:solidFill>
                  <a:latin typeface="Arial" panose="020B0604020202020204" pitchFamily="34" charset="0"/>
                  <a:ea typeface="華康標楷W5注音" pitchFamily="66" charset="-120"/>
                  <a:cs typeface="Arial" panose="020B0604020202020204" pitchFamily="34" charset="0"/>
                </a:rPr>
                <a:t>2</a:t>
              </a:r>
              <a:endParaRPr kumimoji="0" lang="en-US" altLang="zh-TW" sz="3200" b="1" dirty="0">
                <a:ln w="28575">
                  <a:noFill/>
                </a:ln>
                <a:solidFill>
                  <a:srgbClr val="F1652B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3604767" y="3669457"/>
            <a:ext cx="489654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先</a:t>
            </a:r>
            <a:r>
              <a:rPr lang="zh-TW" altLang="en-US" sz="34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數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紅蘋果</a:t>
            </a: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3712779" y="4469088"/>
            <a:ext cx="357837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r>
              <a:rPr lang="zh-TW" altLang="en-US" sz="3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3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圓角矩形 36"/>
          <p:cNvSpPr/>
          <p:nvPr/>
        </p:nvSpPr>
        <p:spPr bwMode="auto">
          <a:xfrm>
            <a:off x="3809565" y="4432213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830312" y="4438310"/>
            <a:ext cx="71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42" name="圓角矩形 41"/>
          <p:cNvSpPr/>
          <p:nvPr/>
        </p:nvSpPr>
        <p:spPr bwMode="auto">
          <a:xfrm>
            <a:off x="5652120" y="4432213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656881" y="4438310"/>
            <a:ext cx="71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12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211347" y="5625244"/>
            <a:ext cx="561626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TW" altLang="en-US" sz="34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一</a:t>
            </a:r>
            <a:r>
              <a:rPr lang="zh-TW" altLang="en-US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共有        個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蘋果</a:t>
            </a:r>
          </a:p>
        </p:txBody>
      </p:sp>
      <p:sp>
        <p:nvSpPr>
          <p:cNvPr id="45" name="圓角矩形 44"/>
          <p:cNvSpPr/>
          <p:nvPr/>
        </p:nvSpPr>
        <p:spPr bwMode="auto">
          <a:xfrm>
            <a:off x="6019659" y="5588369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040407" y="55857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12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2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8" grpId="0"/>
      <p:bldP spid="43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06" name="圖片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007" name="圖片 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008" name="圖片 1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67705" y="1015901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P.10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23528" y="1409781"/>
            <a:ext cx="99011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說說看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已經知道</a:t>
            </a: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13</a:t>
            </a:r>
            <a:r>
              <a:rPr lang="zh-TW" altLang="en-US" sz="36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不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用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計算的話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是多少</a:t>
            </a:r>
            <a:r>
              <a:rPr lang="zh-TW" altLang="en-US" sz="36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你是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怎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麼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知道的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8072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P.11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1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828675" y="1341438"/>
            <a:ext cx="91079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紅球</a:t>
            </a:r>
            <a:r>
              <a:rPr lang="zh-TW" altLang="en-US" sz="3500" dirty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zh-TW" alt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藍球</a:t>
            </a:r>
            <a:r>
              <a:rPr lang="zh-TW" altLang="en-US" sz="35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合起來有</a:t>
            </a:r>
            <a:r>
              <a:rPr lang="zh-TW" altLang="en-US" sz="3500" dirty="0" smtClean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r>
              <a:rPr lang="zh-TW" altLang="en-US" sz="35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顆</a:t>
            </a:r>
            <a:r>
              <a:rPr lang="zh-TW" altLang="en-US" sz="35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5172"/>
            <a:ext cx="3781589" cy="9632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4" y="2168860"/>
            <a:ext cx="8679932" cy="185019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6" y="4202631"/>
            <a:ext cx="8679932" cy="181406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5832140" y="280505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 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 </a:t>
            </a: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832140" y="478649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 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 </a:t>
            </a:r>
            <a:r>
              <a:rPr lang="en-US" altLang="zh-TW" sz="3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 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8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8072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P.11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1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2" y="2168860"/>
            <a:ext cx="8621295" cy="183657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832140" y="277244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 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 </a:t>
            </a:r>
            <a:r>
              <a:rPr lang="en-US" altLang="zh-TW" sz="3600" dirty="0" smtClean="0">
                <a:solidFill>
                  <a:srgbClr val="4AB74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 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14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8675" y="1341438"/>
            <a:ext cx="91079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紅球</a:t>
            </a:r>
            <a:r>
              <a:rPr lang="zh-TW" altLang="en-US" sz="3500" dirty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zh-TW" alt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藍球</a:t>
            </a:r>
            <a:r>
              <a:rPr lang="zh-TW" altLang="en-US" sz="35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合起來有</a:t>
            </a:r>
            <a:r>
              <a:rPr lang="zh-TW" altLang="en-US" sz="3500" dirty="0" smtClean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r>
              <a:rPr lang="zh-TW" altLang="en-US" sz="35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顆</a:t>
            </a:r>
            <a:r>
              <a:rPr lang="zh-TW" altLang="en-US" sz="35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9112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8072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P.11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2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828675" y="1341438"/>
            <a:ext cx="91079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先想</a:t>
            </a:r>
            <a:r>
              <a:rPr lang="zh-TW" altLang="en-US" sz="3600" dirty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一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想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再填填看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9" t="9400" r="8868" b="6926"/>
          <a:stretch/>
        </p:blipFill>
        <p:spPr>
          <a:xfrm>
            <a:off x="235590" y="2142276"/>
            <a:ext cx="428865" cy="439200"/>
          </a:xfrm>
          <a:prstGeom prst="rect">
            <a:avLst/>
          </a:prstGeom>
        </p:spPr>
      </p:pic>
      <p:sp>
        <p:nvSpPr>
          <p:cNvPr id="8" name="內容版面配置區 4"/>
          <p:cNvSpPr>
            <a:spLocks/>
          </p:cNvSpPr>
          <p:nvPr/>
        </p:nvSpPr>
        <p:spPr bwMode="auto">
          <a:xfrm>
            <a:off x="245773" y="2168910"/>
            <a:ext cx="360995" cy="4485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200" b="1" dirty="0">
                <a:ln w="28575">
                  <a:noFill/>
                </a:ln>
                <a:solidFill>
                  <a:srgbClr val="0C4DA0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64455" y="2038710"/>
            <a:ext cx="25393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64455" y="2857909"/>
            <a:ext cx="25393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14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64455" y="3677108"/>
            <a:ext cx="25393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64455" y="4496307"/>
            <a:ext cx="25393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2195736" y="3671011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216483" y="3677108"/>
            <a:ext cx="71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15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2195736" y="4490210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216483" y="4496307"/>
            <a:ext cx="71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16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9" t="9400" r="8868" b="6926"/>
          <a:stretch/>
        </p:blipFill>
        <p:spPr>
          <a:xfrm>
            <a:off x="4838623" y="2142276"/>
            <a:ext cx="428865" cy="439200"/>
          </a:xfrm>
          <a:prstGeom prst="rect">
            <a:avLst/>
          </a:prstGeom>
        </p:spPr>
      </p:pic>
      <p:sp>
        <p:nvSpPr>
          <p:cNvPr id="20" name="內容版面配置區 4"/>
          <p:cNvSpPr>
            <a:spLocks/>
          </p:cNvSpPr>
          <p:nvPr/>
        </p:nvSpPr>
        <p:spPr bwMode="auto">
          <a:xfrm>
            <a:off x="4848806" y="2168910"/>
            <a:ext cx="360995" cy="4485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200" b="1" dirty="0" smtClean="0">
                <a:ln w="28575">
                  <a:noFill/>
                </a:ln>
                <a:solidFill>
                  <a:srgbClr val="0C4DA0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rPr>
              <a:t>2</a:t>
            </a:r>
            <a:endParaRPr kumimoji="0" lang="en-US" altLang="zh-TW" sz="3200" b="1" dirty="0">
              <a:ln w="28575">
                <a:noFill/>
              </a:ln>
              <a:solidFill>
                <a:srgbClr val="0C4DA0"/>
              </a:solidFill>
              <a:latin typeface="Arial" panose="020B0604020202020204" pitchFamily="34" charset="0"/>
              <a:ea typeface="華康標楷W5注音" pitchFamily="66" charset="-120"/>
              <a:cs typeface="Arial" panose="020B0604020202020204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5267488" y="2038710"/>
            <a:ext cx="25393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5267488" y="2857909"/>
            <a:ext cx="25393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267488" y="3677108"/>
            <a:ext cx="25393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5267488" y="4496307"/>
            <a:ext cx="25393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圓角矩形 24"/>
          <p:cNvSpPr/>
          <p:nvPr/>
        </p:nvSpPr>
        <p:spPr bwMode="auto">
          <a:xfrm>
            <a:off x="6798769" y="3671011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819516" y="3677108"/>
            <a:ext cx="71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13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27" name="圓角矩形 26"/>
          <p:cNvSpPr/>
          <p:nvPr/>
        </p:nvSpPr>
        <p:spPr bwMode="auto">
          <a:xfrm>
            <a:off x="6798769" y="4490210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819516" y="4496307"/>
            <a:ext cx="71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12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6798769" y="2845715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819516" y="2851812"/>
            <a:ext cx="71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14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515119" y="2148085"/>
            <a:ext cx="113762" cy="4197239"/>
            <a:chOff x="4515119" y="1973815"/>
            <a:chExt cx="113762" cy="4197239"/>
          </a:xfrm>
        </p:grpSpPr>
        <p:cxnSp>
          <p:nvCxnSpPr>
            <p:cNvPr id="32" name="直線接點 31"/>
            <p:cNvCxnSpPr/>
            <p:nvPr/>
          </p:nvCxnSpPr>
          <p:spPr bwMode="auto">
            <a:xfrm>
              <a:off x="4572000" y="2045162"/>
              <a:ext cx="0" cy="4040039"/>
            </a:xfrm>
            <a:prstGeom prst="line">
              <a:avLst/>
            </a:prstGeom>
            <a:noFill/>
            <a:ln w="28575" cap="flat" cmpd="sng" algn="ctr">
              <a:solidFill>
                <a:srgbClr val="D4D2E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橢圓 33"/>
            <p:cNvSpPr/>
            <p:nvPr/>
          </p:nvSpPr>
          <p:spPr bwMode="auto">
            <a:xfrm>
              <a:off x="4515119" y="6057292"/>
              <a:ext cx="113762" cy="113762"/>
            </a:xfrm>
            <a:prstGeom prst="ellipse">
              <a:avLst/>
            </a:prstGeom>
            <a:solidFill>
              <a:srgbClr val="D4D2E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華康標楷W5破音二" pitchFamily="66" charset="-120"/>
              </a:endParaRPr>
            </a:p>
          </p:txBody>
        </p:sp>
        <p:sp>
          <p:nvSpPr>
            <p:cNvPr id="35" name="橢圓 34"/>
            <p:cNvSpPr/>
            <p:nvPr/>
          </p:nvSpPr>
          <p:spPr bwMode="auto">
            <a:xfrm>
              <a:off x="4515119" y="1973815"/>
              <a:ext cx="113762" cy="113762"/>
            </a:xfrm>
            <a:prstGeom prst="ellipse">
              <a:avLst/>
            </a:prstGeom>
            <a:solidFill>
              <a:srgbClr val="D4D2E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華康標楷W5破音二" pitchFamily="66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2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6" grpId="0"/>
      <p:bldP spid="28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2832" y="5430316"/>
            <a:ext cx="3691630" cy="102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9" name="圖片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0" name="圖片 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1" name="圖片 1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2" name="Rectangle 36"/>
          <p:cNvSpPr>
            <a:spLocks noChangeArrowheads="1"/>
          </p:cNvSpPr>
          <p:nvPr/>
        </p:nvSpPr>
        <p:spPr bwMode="auto">
          <a:xfrm>
            <a:off x="7885113" y="6165850"/>
            <a:ext cx="574675" cy="69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37" y="349478"/>
            <a:ext cx="7328926" cy="1327130"/>
          </a:xfrm>
          <a:prstGeom prst="rect">
            <a:avLst/>
          </a:prstGeom>
        </p:spPr>
      </p:pic>
      <p:grpSp>
        <p:nvGrpSpPr>
          <p:cNvPr id="29" name="群組 28"/>
          <p:cNvGrpSpPr/>
          <p:nvPr/>
        </p:nvGrpSpPr>
        <p:grpSpPr>
          <a:xfrm>
            <a:off x="1912832" y="1879979"/>
            <a:ext cx="5972281" cy="810242"/>
            <a:chOff x="1912832" y="2064761"/>
            <a:chExt cx="5972281" cy="810242"/>
          </a:xfrm>
        </p:grpSpPr>
        <p:grpSp>
          <p:nvGrpSpPr>
            <p:cNvPr id="30" name="群組 29"/>
            <p:cNvGrpSpPr/>
            <p:nvPr/>
          </p:nvGrpSpPr>
          <p:grpSpPr>
            <a:xfrm>
              <a:off x="1912832" y="2064761"/>
              <a:ext cx="5972281" cy="810242"/>
              <a:chOff x="1655676" y="4219474"/>
              <a:chExt cx="5972281" cy="810242"/>
            </a:xfrm>
          </p:grpSpPr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930"/>
              <a:stretch/>
            </p:blipFill>
            <p:spPr>
              <a:xfrm>
                <a:off x="1655676" y="4219474"/>
                <a:ext cx="3024336" cy="810242"/>
              </a:xfrm>
              <a:prstGeom prst="rect">
                <a:avLst/>
              </a:prstGeom>
            </p:spPr>
          </p:pic>
          <p:pic>
            <p:nvPicPr>
              <p:cNvPr id="37" name="圖片 3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07" r="-1"/>
              <a:stretch/>
            </p:blipFill>
            <p:spPr>
              <a:xfrm>
                <a:off x="5310235" y="4219474"/>
                <a:ext cx="2317722" cy="810242"/>
              </a:xfrm>
              <a:prstGeom prst="rect">
                <a:avLst/>
              </a:prstGeom>
            </p:spPr>
          </p:pic>
          <p:pic>
            <p:nvPicPr>
              <p:cNvPr id="38" name="圖片 37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62" r="14414"/>
              <a:stretch/>
            </p:blipFill>
            <p:spPr>
              <a:xfrm>
                <a:off x="4216691" y="4219474"/>
                <a:ext cx="1764196" cy="810242"/>
              </a:xfrm>
              <a:prstGeom prst="rect">
                <a:avLst/>
              </a:prstGeom>
            </p:spPr>
          </p:pic>
        </p:grpSp>
        <p:sp>
          <p:nvSpPr>
            <p:cNvPr id="31" name="文字方塊 30"/>
            <p:cNvSpPr txBox="1"/>
            <p:nvPr/>
          </p:nvSpPr>
          <p:spPr>
            <a:xfrm>
              <a:off x="2023893" y="2178560"/>
              <a:ext cx="7986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1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+mn-lt"/>
                </a:rPr>
                <a:t>-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+mn-lt"/>
                </a:rPr>
                <a:t>1</a:t>
              </a:r>
              <a:endParaRPr lang="zh-TW" altLang="en-US" sz="24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3891712" y="2178559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書法中楷（注音一）" panose="02010609010101010101" pitchFamily="49" charset="-120"/>
                  <a:ea typeface="書法中楷（注音一）" panose="02010609010101010101" pitchFamily="49" charset="-120"/>
                </a:rPr>
                <a:t>基本加法</a:t>
              </a: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1912832" y="3076023"/>
            <a:ext cx="5972281" cy="810242"/>
            <a:chOff x="1912832" y="3258369"/>
            <a:chExt cx="5972281" cy="810242"/>
          </a:xfrm>
        </p:grpSpPr>
        <p:grpSp>
          <p:nvGrpSpPr>
            <p:cNvPr id="40" name="群組 39"/>
            <p:cNvGrpSpPr/>
            <p:nvPr/>
          </p:nvGrpSpPr>
          <p:grpSpPr>
            <a:xfrm>
              <a:off x="1912832" y="3258369"/>
              <a:ext cx="5972281" cy="810242"/>
              <a:chOff x="1655676" y="4219474"/>
              <a:chExt cx="5972281" cy="810242"/>
            </a:xfrm>
          </p:grpSpPr>
          <p:pic>
            <p:nvPicPr>
              <p:cNvPr id="43" name="圖片 42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930"/>
              <a:stretch/>
            </p:blipFill>
            <p:spPr>
              <a:xfrm>
                <a:off x="1655676" y="4219474"/>
                <a:ext cx="3024336" cy="810242"/>
              </a:xfrm>
              <a:prstGeom prst="rect">
                <a:avLst/>
              </a:prstGeom>
            </p:spPr>
          </p:pic>
          <p:pic>
            <p:nvPicPr>
              <p:cNvPr id="44" name="圖片 4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07" r="-1"/>
              <a:stretch/>
            </p:blipFill>
            <p:spPr>
              <a:xfrm>
                <a:off x="5310235" y="4219474"/>
                <a:ext cx="2317722" cy="810242"/>
              </a:xfrm>
              <a:prstGeom prst="rect">
                <a:avLst/>
              </a:prstGeom>
            </p:spPr>
          </p:pic>
          <p:pic>
            <p:nvPicPr>
              <p:cNvPr id="45" name="圖片 44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62" r="14414"/>
              <a:stretch/>
            </p:blipFill>
            <p:spPr>
              <a:xfrm>
                <a:off x="4216691" y="4219474"/>
                <a:ext cx="1764196" cy="810242"/>
              </a:xfrm>
              <a:prstGeom prst="rect">
                <a:avLst/>
              </a:prstGeom>
            </p:spPr>
          </p:pic>
        </p:grpSp>
        <p:sp>
          <p:nvSpPr>
            <p:cNvPr id="41" name="文字方塊 40"/>
            <p:cNvSpPr txBox="1"/>
            <p:nvPr/>
          </p:nvSpPr>
          <p:spPr>
            <a:xfrm>
              <a:off x="2023893" y="3364904"/>
              <a:ext cx="8290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1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+mn-lt"/>
                </a:rPr>
                <a:t>-</a:t>
              </a:r>
              <a:r>
                <a:rPr lang="en-US" altLang="zh-TW" sz="2400" b="1" dirty="0">
                  <a:solidFill>
                    <a:schemeClr val="bg1"/>
                  </a:solidFill>
                  <a:latin typeface="+mn-lt"/>
                </a:rPr>
                <a:t>2</a:t>
              </a:r>
              <a:endParaRPr lang="zh-TW" altLang="en-US" sz="24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4007128" y="3364903"/>
              <a:ext cx="2723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5</a:t>
              </a: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＋</a:t>
              </a:r>
              <a:r>
                <a:rPr lang="en-US" altLang="zh-TW" sz="3600" dirty="0" smtClean="0"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6</a:t>
              </a:r>
              <a:r>
                <a:rPr lang="zh-TW" altLang="en-US" sz="3600" dirty="0" smtClean="0">
                  <a:latin typeface="書法中楷（破音三）" panose="02010609010101010101" pitchFamily="49" charset="-120"/>
                  <a:ea typeface="書法中楷（破音三）" panose="02010609010101010101" pitchFamily="49" charset="-120"/>
                </a:rPr>
                <a:t>和</a:t>
              </a:r>
              <a:r>
                <a:rPr lang="en-US" altLang="zh-TW" sz="3600" dirty="0" smtClean="0"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6</a:t>
              </a: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＋</a:t>
              </a:r>
              <a:r>
                <a:rPr lang="en-US" altLang="zh-TW" sz="3600" dirty="0" smtClean="0"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5</a:t>
              </a:r>
              <a:endParaRPr lang="zh-TW" altLang="en-US" sz="3600" dirty="0"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912832" y="4272067"/>
            <a:ext cx="5972281" cy="810242"/>
            <a:chOff x="1912832" y="4456849"/>
            <a:chExt cx="5972281" cy="810242"/>
          </a:xfrm>
        </p:grpSpPr>
        <p:grpSp>
          <p:nvGrpSpPr>
            <p:cNvPr id="47" name="群組 46"/>
            <p:cNvGrpSpPr/>
            <p:nvPr/>
          </p:nvGrpSpPr>
          <p:grpSpPr>
            <a:xfrm>
              <a:off x="1912832" y="4456849"/>
              <a:ext cx="5972281" cy="810242"/>
              <a:chOff x="1655676" y="4219474"/>
              <a:chExt cx="5972281" cy="810242"/>
            </a:xfrm>
          </p:grpSpPr>
          <p:pic>
            <p:nvPicPr>
              <p:cNvPr id="50" name="圖片 4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930"/>
              <a:stretch/>
            </p:blipFill>
            <p:spPr>
              <a:xfrm>
                <a:off x="1655676" y="4219474"/>
                <a:ext cx="3024336" cy="810242"/>
              </a:xfrm>
              <a:prstGeom prst="rect">
                <a:avLst/>
              </a:prstGeom>
            </p:spPr>
          </p:pic>
          <p:pic>
            <p:nvPicPr>
              <p:cNvPr id="51" name="圖片 5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07" r="-1"/>
              <a:stretch/>
            </p:blipFill>
            <p:spPr>
              <a:xfrm>
                <a:off x="5310235" y="4219474"/>
                <a:ext cx="2317722" cy="810242"/>
              </a:xfrm>
              <a:prstGeom prst="rect">
                <a:avLst/>
              </a:prstGeom>
            </p:spPr>
          </p:pic>
          <p:pic>
            <p:nvPicPr>
              <p:cNvPr id="52" name="圖片 51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62" r="14414"/>
              <a:stretch/>
            </p:blipFill>
            <p:spPr>
              <a:xfrm>
                <a:off x="4216691" y="4219474"/>
                <a:ext cx="1764196" cy="810242"/>
              </a:xfrm>
              <a:prstGeom prst="rect">
                <a:avLst/>
              </a:prstGeom>
            </p:spPr>
          </p:pic>
        </p:grpSp>
        <p:sp>
          <p:nvSpPr>
            <p:cNvPr id="48" name="文字方塊 47"/>
            <p:cNvSpPr txBox="1"/>
            <p:nvPr/>
          </p:nvSpPr>
          <p:spPr>
            <a:xfrm>
              <a:off x="2023893" y="4570648"/>
              <a:ext cx="8290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1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+mn-lt"/>
                </a:rPr>
                <a:t>-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+mn-lt"/>
                </a:rPr>
                <a:t>3</a:t>
              </a:r>
              <a:endParaRPr lang="zh-TW" altLang="en-US" sz="24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2852966" y="4570647"/>
              <a:ext cx="50321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書法中楷（注音一）" panose="02010609010101010101" pitchFamily="49" charset="-120"/>
                  <a:ea typeface="書法中楷（注音一）" panose="02010609010101010101" pitchFamily="49" charset="-120"/>
                </a:rPr>
                <a:t>加法算式的規律</a:t>
              </a:r>
            </a:p>
          </p:txBody>
        </p:sp>
      </p:grpSp>
      <p:sp>
        <p:nvSpPr>
          <p:cNvPr id="53" name="矩形 52">
            <a:hlinkClick r:id="rId10" action="ppaction://hlinksldjump"/>
          </p:cNvPr>
          <p:cNvSpPr/>
          <p:nvPr/>
        </p:nvSpPr>
        <p:spPr bwMode="auto">
          <a:xfrm>
            <a:off x="1918739" y="1814902"/>
            <a:ext cx="6021936" cy="93569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54" name="矩形 53">
            <a:hlinkClick r:id="rId11" action="ppaction://hlinksldjump"/>
          </p:cNvPr>
          <p:cNvSpPr/>
          <p:nvPr/>
        </p:nvSpPr>
        <p:spPr bwMode="auto">
          <a:xfrm>
            <a:off x="1918739" y="3013297"/>
            <a:ext cx="6021936" cy="93569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55" name="矩形 54">
            <a:hlinkClick r:id="rId12" action="ppaction://hlinksldjump"/>
          </p:cNvPr>
          <p:cNvSpPr/>
          <p:nvPr/>
        </p:nvSpPr>
        <p:spPr bwMode="auto">
          <a:xfrm>
            <a:off x="1918739" y="4237076"/>
            <a:ext cx="6021936" cy="93569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823028"/>
            <a:ext cx="2368638" cy="1697342"/>
          </a:xfrm>
          <a:prstGeom prst="rect">
            <a:avLst/>
          </a:prstGeom>
        </p:spPr>
      </p:pic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31540" y="97948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P.12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3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828675" y="1341438"/>
            <a:ext cx="8315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排心算卡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再說說看你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發現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什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麼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9" t="9400" r="8868" b="6926"/>
          <a:stretch/>
        </p:blipFill>
        <p:spPr>
          <a:xfrm>
            <a:off x="235590" y="2636912"/>
            <a:ext cx="428865" cy="439200"/>
          </a:xfrm>
          <a:prstGeom prst="rect">
            <a:avLst/>
          </a:prstGeom>
        </p:spPr>
      </p:pic>
      <p:sp>
        <p:nvSpPr>
          <p:cNvPr id="25" name="內容版面配置區 4"/>
          <p:cNvSpPr>
            <a:spLocks/>
          </p:cNvSpPr>
          <p:nvPr/>
        </p:nvSpPr>
        <p:spPr bwMode="auto">
          <a:xfrm>
            <a:off x="245773" y="2663546"/>
            <a:ext cx="360995" cy="4485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200" b="1" dirty="0">
                <a:ln w="28575">
                  <a:noFill/>
                </a:ln>
                <a:solidFill>
                  <a:srgbClr val="0C4DA0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74638" y="2510470"/>
            <a:ext cx="88918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拿出被加數是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心算卡</a:t>
            </a:r>
            <a:r>
              <a:rPr lang="zh-TW" altLang="en-US" sz="36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排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排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738263"/>
            <a:ext cx="6843715" cy="218901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51520" y="3927049"/>
            <a:ext cx="19800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28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8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和</a:t>
            </a:r>
          </a:p>
          <a:p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比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28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</a:t>
            </a:r>
            <a:endParaRPr lang="zh-TW" altLang="en-US" sz="28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和多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</a:t>
            </a:r>
            <a:r>
              <a:rPr lang="zh-TW" altLang="en-US" sz="2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8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006" y="4291450"/>
            <a:ext cx="2258994" cy="1654475"/>
          </a:xfrm>
          <a:prstGeom prst="rect">
            <a:avLst/>
          </a:prstGeom>
        </p:spPr>
      </p:pic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31540" y="97948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P.12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3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9" t="9400" r="8868" b="6926"/>
          <a:stretch/>
        </p:blipFill>
        <p:spPr>
          <a:xfrm>
            <a:off x="235590" y="2636912"/>
            <a:ext cx="428865" cy="439200"/>
          </a:xfrm>
          <a:prstGeom prst="rect">
            <a:avLst/>
          </a:prstGeom>
        </p:spPr>
      </p:pic>
      <p:sp>
        <p:nvSpPr>
          <p:cNvPr id="25" name="內容版面配置區 4"/>
          <p:cNvSpPr>
            <a:spLocks/>
          </p:cNvSpPr>
          <p:nvPr/>
        </p:nvSpPr>
        <p:spPr bwMode="auto">
          <a:xfrm>
            <a:off x="245773" y="2663546"/>
            <a:ext cx="360995" cy="4485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200" b="1" dirty="0" smtClean="0">
                <a:ln w="28575">
                  <a:noFill/>
                </a:ln>
                <a:solidFill>
                  <a:srgbClr val="0C4DA0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rPr>
              <a:t>2</a:t>
            </a:r>
            <a:endParaRPr kumimoji="0" lang="en-US" altLang="zh-TW" sz="3200" b="1" dirty="0">
              <a:ln w="28575">
                <a:noFill/>
              </a:ln>
              <a:solidFill>
                <a:srgbClr val="0C4DA0"/>
              </a:solidFill>
              <a:latin typeface="Arial" panose="020B0604020202020204" pitchFamily="34" charset="0"/>
              <a:ea typeface="華康標楷W5注音" pitchFamily="66" charset="-120"/>
              <a:cs typeface="Arial" panose="020B0604020202020204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74638" y="2510470"/>
            <a:ext cx="88918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拿出加數是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心算卡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排排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3" y="3738263"/>
            <a:ext cx="6976546" cy="218901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172257" y="4399202"/>
            <a:ext cx="19800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r>
              <a:rPr lang="zh-TW" altLang="en-US" sz="2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和</a:t>
            </a:r>
          </a:p>
          <a:p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比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8</a:t>
            </a:r>
            <a:r>
              <a:rPr lang="zh-TW" altLang="en-US" sz="2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</a:t>
            </a:r>
            <a:endParaRPr lang="zh-TW" altLang="en-US" sz="28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少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</a:t>
            </a:r>
            <a:r>
              <a:rPr lang="zh-TW" altLang="en-US" sz="2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828675" y="1341438"/>
            <a:ext cx="8315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排心算卡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再說說看你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發現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什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麼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46822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31540" y="97948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P.12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3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9" t="9400" r="8868" b="6926"/>
          <a:stretch/>
        </p:blipFill>
        <p:spPr>
          <a:xfrm>
            <a:off x="235590" y="2636912"/>
            <a:ext cx="428865" cy="439200"/>
          </a:xfrm>
          <a:prstGeom prst="rect">
            <a:avLst/>
          </a:prstGeom>
        </p:spPr>
      </p:pic>
      <p:sp>
        <p:nvSpPr>
          <p:cNvPr id="25" name="內容版面配置區 4"/>
          <p:cNvSpPr>
            <a:spLocks/>
          </p:cNvSpPr>
          <p:nvPr/>
        </p:nvSpPr>
        <p:spPr bwMode="auto">
          <a:xfrm>
            <a:off x="245773" y="2663546"/>
            <a:ext cx="360995" cy="4485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200" b="1" dirty="0" smtClean="0">
                <a:ln w="28575">
                  <a:noFill/>
                </a:ln>
                <a:solidFill>
                  <a:srgbClr val="0C4DA0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rPr>
              <a:t>3</a:t>
            </a:r>
            <a:endParaRPr kumimoji="0" lang="en-US" altLang="zh-TW" sz="3200" b="1" dirty="0">
              <a:ln w="28575">
                <a:noFill/>
              </a:ln>
              <a:solidFill>
                <a:srgbClr val="0C4DA0"/>
              </a:solidFill>
              <a:latin typeface="Arial" panose="020B0604020202020204" pitchFamily="34" charset="0"/>
              <a:ea typeface="華康標楷W5注音" pitchFamily="66" charset="-120"/>
              <a:cs typeface="Arial" panose="020B0604020202020204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74638" y="2510470"/>
            <a:ext cx="88918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拿出和是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13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心算卡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排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排</a:t>
            </a:r>
            <a:endParaRPr lang="en-US" altLang="zh-TW" sz="36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0" y="3738262"/>
            <a:ext cx="8739101" cy="2499050"/>
          </a:xfrm>
          <a:prstGeom prst="rect">
            <a:avLst/>
          </a:prstGeom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28675" y="1341438"/>
            <a:ext cx="8315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排心算卡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再說說看你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發現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什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麼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2789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31540" y="97948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P.12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3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9" t="9400" r="8868" b="6926"/>
          <a:stretch/>
        </p:blipFill>
        <p:spPr>
          <a:xfrm>
            <a:off x="235590" y="2636912"/>
            <a:ext cx="428865" cy="439200"/>
          </a:xfrm>
          <a:prstGeom prst="rect">
            <a:avLst/>
          </a:prstGeom>
        </p:spPr>
      </p:pic>
      <p:sp>
        <p:nvSpPr>
          <p:cNvPr id="25" name="內容版面配置區 4"/>
          <p:cNvSpPr>
            <a:spLocks/>
          </p:cNvSpPr>
          <p:nvPr/>
        </p:nvSpPr>
        <p:spPr bwMode="auto">
          <a:xfrm>
            <a:off x="245773" y="2663546"/>
            <a:ext cx="360995" cy="4485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200" b="1" dirty="0" smtClean="0">
                <a:ln w="28575">
                  <a:noFill/>
                </a:ln>
                <a:solidFill>
                  <a:srgbClr val="0C4DA0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rPr>
              <a:t>4</a:t>
            </a:r>
            <a:endParaRPr kumimoji="0" lang="en-US" altLang="zh-TW" sz="3200" b="1" dirty="0">
              <a:ln w="28575">
                <a:noFill/>
              </a:ln>
              <a:solidFill>
                <a:srgbClr val="0C4DA0"/>
              </a:solidFill>
              <a:latin typeface="Arial" panose="020B0604020202020204" pitchFamily="34" charset="0"/>
              <a:ea typeface="華康標楷W5注音" pitchFamily="66" charset="-120"/>
              <a:cs typeface="Arial" panose="020B0604020202020204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74638" y="2510470"/>
            <a:ext cx="88918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你來翻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我來說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3126419"/>
            <a:ext cx="6192688" cy="314689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4168" y="341828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12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828675" y="1341438"/>
            <a:ext cx="8315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排心算卡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再說說看你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發現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什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麼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4937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31540" y="97948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P.13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4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828675" y="1341438"/>
            <a:ext cx="8315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拿出算式貼紙貼貼看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35496" y="2204988"/>
            <a:ext cx="9108504" cy="713278"/>
            <a:chOff x="35496" y="2204988"/>
            <a:chExt cx="9108504" cy="71327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6" y="2204988"/>
              <a:ext cx="9108504" cy="713278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35496" y="223558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207787" y="223558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340761" y="223558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478047" y="223558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613104" y="223558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764520" y="223558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6888965" y="223558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8029859" y="223558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35496" y="3225060"/>
            <a:ext cx="7961465" cy="713278"/>
            <a:chOff x="35496" y="3143080"/>
            <a:chExt cx="7961465" cy="713278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891" y="3150886"/>
              <a:ext cx="1102697" cy="688408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01"/>
            <a:stretch/>
          </p:blipFill>
          <p:spPr>
            <a:xfrm>
              <a:off x="35496" y="3143080"/>
              <a:ext cx="3370100" cy="713278"/>
            </a:xfrm>
            <a:prstGeom prst="rect">
              <a:avLst/>
            </a:prstGeom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89" r="12644"/>
            <a:stretch/>
          </p:blipFill>
          <p:spPr>
            <a:xfrm>
              <a:off x="4597991" y="3143080"/>
              <a:ext cx="3394389" cy="713278"/>
            </a:xfrm>
            <a:prstGeom prst="rect">
              <a:avLst/>
            </a:prstGeom>
          </p:spPr>
        </p:pic>
        <p:sp>
          <p:nvSpPr>
            <p:cNvPr id="52" name="文字方塊 51"/>
            <p:cNvSpPr txBox="1"/>
            <p:nvPr/>
          </p:nvSpPr>
          <p:spPr>
            <a:xfrm>
              <a:off x="35496" y="3175001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207787" y="3175001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2340761" y="3175001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4613104" y="3175001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5764520" y="3175001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6888965" y="3175001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6" name="群組 95"/>
          <p:cNvGrpSpPr/>
          <p:nvPr/>
        </p:nvGrpSpPr>
        <p:grpSpPr>
          <a:xfrm>
            <a:off x="35496" y="4245132"/>
            <a:ext cx="6837020" cy="713278"/>
            <a:chOff x="35496" y="4057579"/>
            <a:chExt cx="6837020" cy="713278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891" y="4065385"/>
              <a:ext cx="1102697" cy="688408"/>
            </a:xfrm>
            <a:prstGeom prst="rect">
              <a:avLst/>
            </a:prstGeom>
          </p:spPr>
        </p:pic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493"/>
            <a:stretch/>
          </p:blipFill>
          <p:spPr>
            <a:xfrm>
              <a:off x="35496" y="4057579"/>
              <a:ext cx="2232248" cy="713278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89" r="25293"/>
            <a:stretch/>
          </p:blipFill>
          <p:spPr>
            <a:xfrm>
              <a:off x="4597991" y="4057579"/>
              <a:ext cx="2242261" cy="713278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35496" y="408950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207787" y="408950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4613104" y="408950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764520" y="408950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695" y="4065385"/>
              <a:ext cx="1102697" cy="688408"/>
            </a:xfrm>
            <a:prstGeom prst="rect">
              <a:avLst/>
            </a:prstGeom>
          </p:spPr>
        </p:pic>
      </p:grpSp>
      <p:grpSp>
        <p:nvGrpSpPr>
          <p:cNvPr id="97" name="群組 96"/>
          <p:cNvGrpSpPr/>
          <p:nvPr/>
        </p:nvGrpSpPr>
        <p:grpSpPr>
          <a:xfrm>
            <a:off x="35496" y="5265204"/>
            <a:ext cx="5688632" cy="713278"/>
            <a:chOff x="35496" y="4960324"/>
            <a:chExt cx="5688632" cy="713278"/>
          </a:xfrm>
        </p:grpSpPr>
        <p:pic>
          <p:nvPicPr>
            <p:cNvPr id="84" name="圖片 8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891" y="4968130"/>
              <a:ext cx="1102697" cy="688408"/>
            </a:xfrm>
            <a:prstGeom prst="rect">
              <a:avLst/>
            </a:prstGeom>
          </p:spPr>
        </p:pic>
        <p:pic>
          <p:nvPicPr>
            <p:cNvPr id="85" name="圖片 8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747"/>
            <a:stretch/>
          </p:blipFill>
          <p:spPr>
            <a:xfrm>
              <a:off x="35496" y="4960324"/>
              <a:ext cx="1116124" cy="713278"/>
            </a:xfrm>
            <a:prstGeom prst="rect">
              <a:avLst/>
            </a:prstGeom>
          </p:spPr>
        </p:pic>
        <p:pic>
          <p:nvPicPr>
            <p:cNvPr id="86" name="圖片 8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89" r="37547"/>
            <a:stretch/>
          </p:blipFill>
          <p:spPr>
            <a:xfrm>
              <a:off x="4597991" y="4960324"/>
              <a:ext cx="1126137" cy="713278"/>
            </a:xfrm>
            <a:prstGeom prst="rect">
              <a:avLst/>
            </a:prstGeom>
          </p:spPr>
        </p:pic>
        <p:sp>
          <p:nvSpPr>
            <p:cNvPr id="88" name="文字方塊 87"/>
            <p:cNvSpPr txBox="1"/>
            <p:nvPr/>
          </p:nvSpPr>
          <p:spPr>
            <a:xfrm>
              <a:off x="35496" y="499587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4613104" y="499587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695" y="4968130"/>
              <a:ext cx="1102697" cy="688408"/>
            </a:xfrm>
            <a:prstGeom prst="rect">
              <a:avLst/>
            </a:prstGeom>
          </p:spPr>
        </p:pic>
        <p:pic>
          <p:nvPicPr>
            <p:cNvPr id="94" name="圖片 9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95" y="4968130"/>
              <a:ext cx="1102697" cy="688408"/>
            </a:xfrm>
            <a:prstGeom prst="rect">
              <a:avLst/>
            </a:prstGeom>
          </p:spPr>
        </p:pic>
      </p:grpSp>
      <p:sp>
        <p:nvSpPr>
          <p:cNvPr id="100" name="文字方塊 99"/>
          <p:cNvSpPr txBox="1"/>
          <p:nvPr/>
        </p:nvSpPr>
        <p:spPr>
          <a:xfrm>
            <a:off x="3405596" y="3235056"/>
            <a:ext cx="1252899" cy="73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3405596" y="4278651"/>
            <a:ext cx="1252899" cy="73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2255400" y="4278651"/>
            <a:ext cx="1252899" cy="73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3405596" y="5297125"/>
            <a:ext cx="1252899" cy="73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255400" y="5297125"/>
            <a:ext cx="1252899" cy="73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127300" y="5297125"/>
            <a:ext cx="1252899" cy="73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2"/>
          <a:stretch/>
        </p:blipFill>
        <p:spPr>
          <a:xfrm>
            <a:off x="274677" y="3225060"/>
            <a:ext cx="1080120" cy="713278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46"/>
          <a:stretch/>
        </p:blipFill>
        <p:spPr>
          <a:xfrm>
            <a:off x="274677" y="2204988"/>
            <a:ext cx="1116124" cy="713278"/>
          </a:xfrm>
          <a:prstGeom prst="rect">
            <a:avLst/>
          </a:prstGeom>
        </p:spPr>
      </p:pic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31540" y="97948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P.13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4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828675" y="1341438"/>
            <a:ext cx="8315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拿出算式貼紙貼貼看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6" r="50195"/>
          <a:stretch/>
        </p:blipFill>
        <p:spPr>
          <a:xfrm>
            <a:off x="3659053" y="2204988"/>
            <a:ext cx="1152128" cy="71327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74677" y="223558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78" y="3232866"/>
            <a:ext cx="1102697" cy="688408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r="62843"/>
          <a:stretch/>
        </p:blipFill>
        <p:spPr>
          <a:xfrm>
            <a:off x="2542929" y="3225060"/>
            <a:ext cx="1116124" cy="713278"/>
          </a:xfrm>
          <a:prstGeom prst="rect">
            <a:avLst/>
          </a:prstGeom>
        </p:spPr>
      </p:pic>
      <p:sp>
        <p:nvSpPr>
          <p:cNvPr id="52" name="文字方塊 51"/>
          <p:cNvSpPr txBox="1"/>
          <p:nvPr/>
        </p:nvSpPr>
        <p:spPr>
          <a:xfrm>
            <a:off x="274677" y="32569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579942" y="32569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3"/>
          <a:stretch/>
        </p:blipFill>
        <p:spPr>
          <a:xfrm>
            <a:off x="274677" y="4245132"/>
            <a:ext cx="2232248" cy="713278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274677" y="42770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1446968" y="42770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5" name="圖片 8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47"/>
          <a:stretch/>
        </p:blipFill>
        <p:spPr>
          <a:xfrm>
            <a:off x="274677" y="5265204"/>
            <a:ext cx="1116124" cy="713278"/>
          </a:xfrm>
          <a:prstGeom prst="rect">
            <a:avLst/>
          </a:prstGeom>
        </p:spPr>
      </p:pic>
      <p:sp>
        <p:nvSpPr>
          <p:cNvPr id="88" name="文字方塊 87"/>
          <p:cNvSpPr txBox="1"/>
          <p:nvPr/>
        </p:nvSpPr>
        <p:spPr>
          <a:xfrm>
            <a:off x="274677" y="530075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76" y="2216844"/>
            <a:ext cx="1102697" cy="688408"/>
          </a:xfrm>
          <a:prstGeom prst="rect">
            <a:avLst/>
          </a:prstGeom>
        </p:spPr>
      </p:pic>
      <p:sp>
        <p:nvSpPr>
          <p:cNvPr id="63" name="文字方塊 62"/>
          <p:cNvSpPr txBox="1"/>
          <p:nvPr/>
        </p:nvSpPr>
        <p:spPr>
          <a:xfrm>
            <a:off x="1366481" y="2192434"/>
            <a:ext cx="1252899" cy="73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6" name="圖片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20" y="2216844"/>
            <a:ext cx="1102697" cy="688408"/>
          </a:xfrm>
          <a:prstGeom prst="rect">
            <a:avLst/>
          </a:prstGeom>
        </p:spPr>
      </p:pic>
      <p:sp>
        <p:nvSpPr>
          <p:cNvPr id="69" name="文字方塊 68"/>
          <p:cNvSpPr txBox="1"/>
          <p:nvPr/>
        </p:nvSpPr>
        <p:spPr>
          <a:xfrm>
            <a:off x="2506925" y="2192434"/>
            <a:ext cx="1252899" cy="73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3709072" y="223558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360424" y="323045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9" grpId="0"/>
      <p:bldP spid="7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31540" y="1015901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P.13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23528" y="1341438"/>
            <a:ext cx="99011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找出答案</a:t>
            </a:r>
            <a:r>
              <a:rPr lang="zh-TW" altLang="en-US" sz="3600" dirty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zh-TW" altLang="en-US" sz="3600" dirty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　</a:t>
            </a:r>
            <a:r>
              <a:rPr lang="zh-TW" altLang="en-US" sz="3600" dirty="0" smtClean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sz="36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一</a:t>
            </a:r>
            <a:r>
              <a:rPr lang="zh-TW" altLang="en-US" sz="3600" dirty="0" smtClean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樣</a:t>
            </a:r>
            <a:r>
              <a:rPr lang="zh-TW" altLang="en-US" sz="3600" dirty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</a:t>
            </a:r>
            <a:r>
              <a:rPr lang="zh-TW" altLang="en-US" sz="3600" dirty="0" smtClean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心算</a:t>
            </a:r>
            <a:r>
              <a:rPr lang="zh-TW" altLang="en-US" sz="3600" dirty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卡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說</a:t>
            </a:r>
            <a:r>
              <a:rPr lang="zh-TW" altLang="en-US" sz="3600" dirty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說看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 smtClean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你</a:t>
            </a:r>
            <a:r>
              <a:rPr lang="zh-TW" altLang="en-US" sz="3600" dirty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是</a:t>
            </a:r>
            <a:r>
              <a:rPr lang="zh-TW" altLang="en-US" sz="36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怎</a:t>
            </a:r>
            <a:r>
              <a:rPr lang="zh-TW" altLang="en-US" sz="3600" dirty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麼</a:t>
            </a:r>
            <a:r>
              <a:rPr lang="zh-TW" altLang="en-US" sz="3600" dirty="0" smtClean="0">
                <a:solidFill>
                  <a:srgbClr val="000000"/>
                </a:solidFill>
                <a:latin typeface="書法中楷（注音一）" panose="02010609010101010101" pitchFamily="49" charset="-12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找到的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484784"/>
            <a:ext cx="756084" cy="4643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34" y="2648184"/>
            <a:ext cx="4565932" cy="42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5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/>
          </p:cNvSpPr>
          <p:nvPr/>
        </p:nvSpPr>
        <p:spPr bwMode="auto">
          <a:xfrm>
            <a:off x="323850" y="1484313"/>
            <a:ext cx="252413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400" dirty="0">
                <a:solidFill>
                  <a:schemeClr val="bg1"/>
                </a:solidFill>
                <a:ea typeface="華康標楷W5注音" pitchFamily="66" charset="-120"/>
                <a:cs typeface="Arial" charset="0"/>
              </a:rPr>
              <a:t>1</a:t>
            </a:r>
          </a:p>
        </p:txBody>
      </p:sp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828675" y="1341438"/>
            <a:ext cx="8315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連連看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內容版面配置區 4"/>
          <p:cNvSpPr>
            <a:spLocks/>
          </p:cNvSpPr>
          <p:nvPr/>
        </p:nvSpPr>
        <p:spPr bwMode="auto">
          <a:xfrm>
            <a:off x="235590" y="1498019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1DA147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1</a:t>
            </a:r>
            <a:endParaRPr kumimoji="0" lang="en-US" altLang="zh-TW" sz="4000" b="1" dirty="0">
              <a:ln w="28575">
                <a:solidFill>
                  <a:srgbClr val="1DA147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67705" y="97948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P.14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t="15208" r="17384" b="13003"/>
          <a:stretch/>
        </p:blipFill>
        <p:spPr>
          <a:xfrm>
            <a:off x="236795" y="2168860"/>
            <a:ext cx="446773" cy="439200"/>
          </a:xfrm>
          <a:prstGeom prst="rect">
            <a:avLst/>
          </a:prstGeom>
        </p:spPr>
      </p:pic>
      <p:sp>
        <p:nvSpPr>
          <p:cNvPr id="20" name="內容版面配置區 4"/>
          <p:cNvSpPr>
            <a:spLocks/>
          </p:cNvSpPr>
          <p:nvPr/>
        </p:nvSpPr>
        <p:spPr bwMode="auto">
          <a:xfrm>
            <a:off x="245773" y="2195494"/>
            <a:ext cx="360995" cy="4485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200" b="1" dirty="0">
                <a:ln w="28575">
                  <a:noFill/>
                </a:ln>
                <a:solidFill>
                  <a:srgbClr val="1DA147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83568" y="2065294"/>
            <a:ext cx="86409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把答案</a:t>
            </a:r>
            <a:r>
              <a:rPr lang="zh-TW" altLang="en-US" sz="36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一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樣的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算式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連起來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754379" y="2903992"/>
            <a:ext cx="1956874" cy="993128"/>
            <a:chOff x="754379" y="3439441"/>
            <a:chExt cx="1956874" cy="99312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79" y="3439441"/>
              <a:ext cx="1956874" cy="993128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1178818" y="368553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  <a:r>
                <a:rPr lang="zh-TW" altLang="en-US" sz="36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4860032" y="2878636"/>
            <a:ext cx="1821714" cy="1187052"/>
            <a:chOff x="4860032" y="3414085"/>
            <a:chExt cx="1821714" cy="118705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3414085"/>
              <a:ext cx="1821714" cy="1187052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5131452" y="3685534"/>
              <a:ext cx="11079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754379" y="4032423"/>
            <a:ext cx="1956874" cy="993128"/>
            <a:chOff x="754379" y="4603314"/>
            <a:chExt cx="1956874" cy="993128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79" y="4603314"/>
              <a:ext cx="1956874" cy="993128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1178818" y="484940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4860032" y="4007067"/>
            <a:ext cx="1821714" cy="1187052"/>
            <a:chOff x="4860032" y="4577958"/>
            <a:chExt cx="1821714" cy="1187052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4577958"/>
              <a:ext cx="1821714" cy="1187052"/>
            </a:xfrm>
            <a:prstGeom prst="rect">
              <a:avLst/>
            </a:prstGeom>
          </p:spPr>
        </p:pic>
        <p:sp>
          <p:nvSpPr>
            <p:cNvPr id="30" name="文字方塊 29"/>
            <p:cNvSpPr txBox="1"/>
            <p:nvPr/>
          </p:nvSpPr>
          <p:spPr>
            <a:xfrm>
              <a:off x="5131452" y="4849407"/>
              <a:ext cx="11079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754379" y="5160855"/>
            <a:ext cx="1956874" cy="993128"/>
            <a:chOff x="754379" y="5696304"/>
            <a:chExt cx="1956874" cy="993128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79" y="5696304"/>
              <a:ext cx="1956874" cy="993128"/>
            </a:xfrm>
            <a:prstGeom prst="rect">
              <a:avLst/>
            </a:prstGeom>
          </p:spPr>
        </p:pic>
        <p:sp>
          <p:nvSpPr>
            <p:cNvPr id="33" name="文字方塊 32"/>
            <p:cNvSpPr txBox="1"/>
            <p:nvPr/>
          </p:nvSpPr>
          <p:spPr>
            <a:xfrm>
              <a:off x="1178818" y="594239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860032" y="5135499"/>
            <a:ext cx="1821714" cy="1187052"/>
            <a:chOff x="4860032" y="5670948"/>
            <a:chExt cx="1821714" cy="1187052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5670948"/>
              <a:ext cx="1821714" cy="1187052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5131452" y="5942397"/>
              <a:ext cx="11079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r>
                <a:rPr lang="zh-TW" altLang="en-US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</a:t>
              </a:r>
              <a:r>
                <a:rPr lang="en-US" altLang="zh-TW" sz="3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  <a:endPara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橢圓 38"/>
          <p:cNvSpPr/>
          <p:nvPr/>
        </p:nvSpPr>
        <p:spPr bwMode="auto">
          <a:xfrm>
            <a:off x="2711253" y="3429000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1" name="橢圓 40"/>
          <p:cNvSpPr/>
          <p:nvPr/>
        </p:nvSpPr>
        <p:spPr bwMode="auto">
          <a:xfrm>
            <a:off x="4681143" y="3429000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2" name="橢圓 41"/>
          <p:cNvSpPr/>
          <p:nvPr/>
        </p:nvSpPr>
        <p:spPr bwMode="auto">
          <a:xfrm>
            <a:off x="2711253" y="4573196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3" name="橢圓 42"/>
          <p:cNvSpPr/>
          <p:nvPr/>
        </p:nvSpPr>
        <p:spPr bwMode="auto">
          <a:xfrm>
            <a:off x="4681143" y="4573196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4" name="橢圓 43"/>
          <p:cNvSpPr/>
          <p:nvPr/>
        </p:nvSpPr>
        <p:spPr bwMode="auto">
          <a:xfrm>
            <a:off x="2711253" y="5701627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5" name="橢圓 44"/>
          <p:cNvSpPr/>
          <p:nvPr/>
        </p:nvSpPr>
        <p:spPr bwMode="auto">
          <a:xfrm>
            <a:off x="4681143" y="5701627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cxnSp>
        <p:nvCxnSpPr>
          <p:cNvPr id="46" name="直線接點 45"/>
          <p:cNvCxnSpPr>
            <a:stCxn id="39" idx="5"/>
            <a:endCxn id="45" idx="1"/>
          </p:cNvCxnSpPr>
          <p:nvPr/>
        </p:nvCxnSpPr>
        <p:spPr bwMode="auto">
          <a:xfrm>
            <a:off x="2781755" y="3499502"/>
            <a:ext cx="1911484" cy="2214221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接點 48"/>
          <p:cNvCxnSpPr/>
          <p:nvPr/>
        </p:nvCxnSpPr>
        <p:spPr bwMode="auto">
          <a:xfrm flipH="1">
            <a:off x="2777671" y="3499502"/>
            <a:ext cx="1911484" cy="2214221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/>
          <p:cNvCxnSpPr>
            <a:stCxn id="42" idx="6"/>
            <a:endCxn id="43" idx="2"/>
          </p:cNvCxnSpPr>
          <p:nvPr/>
        </p:nvCxnSpPr>
        <p:spPr bwMode="auto">
          <a:xfrm>
            <a:off x="2793851" y="4614495"/>
            <a:ext cx="1887292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/>
          </p:cNvSpPr>
          <p:nvPr/>
        </p:nvSpPr>
        <p:spPr bwMode="auto">
          <a:xfrm>
            <a:off x="323850" y="1484313"/>
            <a:ext cx="252413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400" dirty="0">
                <a:solidFill>
                  <a:schemeClr val="bg1"/>
                </a:solidFill>
                <a:ea typeface="華康標楷W5注音" pitchFamily="66" charset="-120"/>
                <a:cs typeface="Arial" charset="0"/>
              </a:rPr>
              <a:t>1</a:t>
            </a:r>
          </a:p>
        </p:txBody>
      </p:sp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828675" y="1341438"/>
            <a:ext cx="8315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連連看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內容版面配置區 4"/>
          <p:cNvSpPr>
            <a:spLocks/>
          </p:cNvSpPr>
          <p:nvPr/>
        </p:nvSpPr>
        <p:spPr bwMode="auto">
          <a:xfrm>
            <a:off x="235590" y="1498019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1DA147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1</a:t>
            </a:r>
            <a:endParaRPr kumimoji="0" lang="en-US" altLang="zh-TW" sz="4000" b="1" dirty="0">
              <a:ln w="28575">
                <a:solidFill>
                  <a:srgbClr val="1DA147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67705" y="97948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P.14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t="15208" r="17384" b="13003"/>
          <a:stretch/>
        </p:blipFill>
        <p:spPr>
          <a:xfrm>
            <a:off x="236795" y="2168860"/>
            <a:ext cx="446773" cy="439200"/>
          </a:xfrm>
          <a:prstGeom prst="rect">
            <a:avLst/>
          </a:prstGeom>
        </p:spPr>
      </p:pic>
      <p:sp>
        <p:nvSpPr>
          <p:cNvPr id="20" name="內容版面配置區 4"/>
          <p:cNvSpPr>
            <a:spLocks/>
          </p:cNvSpPr>
          <p:nvPr/>
        </p:nvSpPr>
        <p:spPr bwMode="auto">
          <a:xfrm>
            <a:off x="245773" y="2195494"/>
            <a:ext cx="360995" cy="4485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200" b="1" dirty="0" smtClean="0">
                <a:ln w="28575">
                  <a:noFill/>
                </a:ln>
                <a:solidFill>
                  <a:srgbClr val="1DA147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rPr>
              <a:t>2</a:t>
            </a:r>
            <a:endParaRPr kumimoji="0" lang="en-US" altLang="zh-TW" sz="3200" b="1" dirty="0">
              <a:ln w="28575">
                <a:noFill/>
              </a:ln>
              <a:solidFill>
                <a:srgbClr val="1DA147"/>
              </a:solidFill>
              <a:latin typeface="Arial" panose="020B0604020202020204" pitchFamily="34" charset="0"/>
              <a:ea typeface="華康標楷W5注音" pitchFamily="66" charset="-120"/>
              <a:cs typeface="Arial" panose="020B0604020202020204" pitchFamily="34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83568" y="2065294"/>
            <a:ext cx="86409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把算式</a:t>
            </a:r>
            <a:r>
              <a:rPr lang="zh-TW" altLang="en-US" sz="3600" dirty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答案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連起來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96" y="2903992"/>
            <a:ext cx="1339840" cy="99312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78817" y="3150085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891276"/>
            <a:ext cx="1821714" cy="1161771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5270884" y="3150085"/>
            <a:ext cx="64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96" y="4032423"/>
            <a:ext cx="1339840" cy="99312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178818" y="42785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019707"/>
            <a:ext cx="1821714" cy="1161771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70884" y="4278516"/>
            <a:ext cx="64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14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96" y="5160855"/>
            <a:ext cx="1339840" cy="993128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1178818" y="54069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5148139"/>
            <a:ext cx="1821714" cy="1161771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5270884" y="5406948"/>
            <a:ext cx="64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橢圓 38"/>
          <p:cNvSpPr/>
          <p:nvPr/>
        </p:nvSpPr>
        <p:spPr bwMode="auto">
          <a:xfrm>
            <a:off x="2711253" y="3429000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1" name="橢圓 40"/>
          <p:cNvSpPr/>
          <p:nvPr/>
        </p:nvSpPr>
        <p:spPr bwMode="auto">
          <a:xfrm>
            <a:off x="4681143" y="3429000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2" name="橢圓 41"/>
          <p:cNvSpPr/>
          <p:nvPr/>
        </p:nvSpPr>
        <p:spPr bwMode="auto">
          <a:xfrm>
            <a:off x="2711253" y="4573196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3" name="橢圓 42"/>
          <p:cNvSpPr/>
          <p:nvPr/>
        </p:nvSpPr>
        <p:spPr bwMode="auto">
          <a:xfrm>
            <a:off x="4681143" y="4573196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4" name="橢圓 43"/>
          <p:cNvSpPr/>
          <p:nvPr/>
        </p:nvSpPr>
        <p:spPr bwMode="auto">
          <a:xfrm>
            <a:off x="2711253" y="5701627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5" name="橢圓 44"/>
          <p:cNvSpPr/>
          <p:nvPr/>
        </p:nvSpPr>
        <p:spPr bwMode="auto">
          <a:xfrm>
            <a:off x="4681143" y="5701627"/>
            <a:ext cx="82598" cy="82598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cxnSp>
        <p:nvCxnSpPr>
          <p:cNvPr id="46" name="直線接點 45"/>
          <p:cNvCxnSpPr>
            <a:stCxn id="39" idx="5"/>
            <a:endCxn id="43" idx="1"/>
          </p:cNvCxnSpPr>
          <p:nvPr/>
        </p:nvCxnSpPr>
        <p:spPr bwMode="auto">
          <a:xfrm>
            <a:off x="2781755" y="3499502"/>
            <a:ext cx="1911484" cy="108579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接點 48"/>
          <p:cNvCxnSpPr>
            <a:endCxn id="42" idx="7"/>
          </p:cNvCxnSpPr>
          <p:nvPr/>
        </p:nvCxnSpPr>
        <p:spPr bwMode="auto">
          <a:xfrm flipH="1">
            <a:off x="2781755" y="3499502"/>
            <a:ext cx="1907400" cy="108579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/>
          <p:cNvCxnSpPr/>
          <p:nvPr/>
        </p:nvCxnSpPr>
        <p:spPr bwMode="auto">
          <a:xfrm>
            <a:off x="2793851" y="5733256"/>
            <a:ext cx="1887292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3718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828675" y="1341438"/>
            <a:ext cx="8315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寫出算式做做看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67705" y="97948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P.14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t="15208" r="17384" b="13003"/>
          <a:stretch/>
        </p:blipFill>
        <p:spPr>
          <a:xfrm>
            <a:off x="236795" y="2168860"/>
            <a:ext cx="446773" cy="439200"/>
          </a:xfrm>
          <a:prstGeom prst="rect">
            <a:avLst/>
          </a:prstGeom>
        </p:spPr>
      </p:pic>
      <p:sp>
        <p:nvSpPr>
          <p:cNvPr id="20" name="內容版面配置區 4"/>
          <p:cNvSpPr>
            <a:spLocks/>
          </p:cNvSpPr>
          <p:nvPr/>
        </p:nvSpPr>
        <p:spPr bwMode="auto">
          <a:xfrm>
            <a:off x="245773" y="2195494"/>
            <a:ext cx="360995" cy="4485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200" b="1" dirty="0" smtClean="0">
                <a:ln w="28575">
                  <a:noFill/>
                </a:ln>
                <a:solidFill>
                  <a:srgbClr val="1DA147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rPr>
              <a:t>1</a:t>
            </a:r>
            <a:endParaRPr kumimoji="0" lang="en-US" altLang="zh-TW" sz="3200" b="1" dirty="0">
              <a:ln w="28575">
                <a:noFill/>
              </a:ln>
              <a:solidFill>
                <a:srgbClr val="1DA147"/>
              </a:solidFill>
              <a:latin typeface="Arial" panose="020B0604020202020204" pitchFamily="34" charset="0"/>
              <a:ea typeface="華康標楷W5注音" pitchFamily="66" charset="-120"/>
              <a:cs typeface="Arial" panose="020B0604020202020204" pitchFamily="34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83568" y="2065294"/>
            <a:ext cx="864096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書架上有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3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本漫畫書</a:t>
            </a:r>
            <a:r>
              <a:rPr lang="zh-TW" altLang="en-US" sz="3600" dirty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本故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事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書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兩種書合起來共有</a:t>
            </a:r>
            <a:r>
              <a:rPr lang="zh-TW" altLang="en-US" sz="3600" dirty="0" smtClean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endParaRPr lang="en-US" altLang="zh-TW" sz="3600" dirty="0" smtClean="0">
              <a:solidFill>
                <a:srgbClr val="000000"/>
              </a:solidFill>
              <a:latin typeface="書法中楷（破音二）" panose="02010609010101010101" pitchFamily="49" charset="-120"/>
              <a:ea typeface="書法中楷（破音二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本</a:t>
            </a:r>
            <a:r>
              <a:rPr lang="zh-TW" altLang="en-US" sz="36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83568" y="38055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3</a:t>
            </a:r>
            <a:r>
              <a:rPr lang="zh-TW" altLang="en-US" sz="4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4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12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724128" y="5409220"/>
            <a:ext cx="40684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共有        本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36" name="圓角矩形 35"/>
          <p:cNvSpPr/>
          <p:nvPr/>
        </p:nvSpPr>
        <p:spPr bwMode="auto">
          <a:xfrm>
            <a:off x="7308304" y="5376397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329052" y="53737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12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14" name="內容版面配置區 4"/>
          <p:cNvSpPr>
            <a:spLocks/>
          </p:cNvSpPr>
          <p:nvPr/>
        </p:nvSpPr>
        <p:spPr bwMode="auto">
          <a:xfrm>
            <a:off x="235590" y="1498019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1DA147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2</a:t>
            </a:r>
            <a:endParaRPr kumimoji="0" lang="en-US" altLang="zh-TW" sz="4000" b="1" dirty="0">
              <a:ln w="28575">
                <a:solidFill>
                  <a:srgbClr val="1DA147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3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76" y="2407181"/>
            <a:ext cx="5736195" cy="2123399"/>
          </a:xfrm>
          <a:prstGeom prst="rect">
            <a:avLst/>
          </a:prstGeom>
        </p:spPr>
      </p:pic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8072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P.6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1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791580" y="1341438"/>
            <a:ext cx="910792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圖書館裡有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10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個小朋友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又進來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小朋友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全部有</a:t>
            </a:r>
            <a:r>
              <a:rPr lang="zh-TW" altLang="en-US" sz="32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個小朋友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-36010"/>
            <a:ext cx="3462359" cy="10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28" y="4646270"/>
            <a:ext cx="651766" cy="864139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4893171" y="4070456"/>
            <a:ext cx="3634553" cy="1661304"/>
            <a:chOff x="4986349" y="4202149"/>
            <a:chExt cx="3634553" cy="1661304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00" r="21704"/>
            <a:stretch/>
          </p:blipFill>
          <p:spPr>
            <a:xfrm>
              <a:off x="7164288" y="4202149"/>
              <a:ext cx="828092" cy="1661304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061"/>
            <a:stretch/>
          </p:blipFill>
          <p:spPr>
            <a:xfrm>
              <a:off x="4986349" y="4202149"/>
              <a:ext cx="2285952" cy="1661304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23"/>
            <a:stretch/>
          </p:blipFill>
          <p:spPr>
            <a:xfrm>
              <a:off x="7848364" y="4202149"/>
              <a:ext cx="772538" cy="1661304"/>
            </a:xfrm>
            <a:prstGeom prst="rect">
              <a:avLst/>
            </a:prstGeom>
          </p:spPr>
        </p:pic>
      </p:grp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828675" y="4504729"/>
            <a:ext cx="42833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用算式記作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828675" y="5089504"/>
            <a:ext cx="53635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＋　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＝　</a:t>
            </a: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14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77"/>
          <a:stretch/>
        </p:blipFill>
        <p:spPr>
          <a:xfrm>
            <a:off x="284758" y="5610093"/>
            <a:ext cx="1840429" cy="1134648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04725" y="5987012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被加數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1" r="34799"/>
          <a:stretch/>
        </p:blipFill>
        <p:spPr>
          <a:xfrm>
            <a:off x="2179639" y="5610093"/>
            <a:ext cx="1436590" cy="113464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9"/>
          <a:stretch/>
        </p:blipFill>
        <p:spPr>
          <a:xfrm>
            <a:off x="4082508" y="5610093"/>
            <a:ext cx="1024901" cy="1134648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316516" y="598701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加數</a:t>
            </a:r>
            <a:endParaRPr lang="zh-TW" altLang="en-US" sz="28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33320" y="598701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和</a:t>
            </a:r>
            <a:endParaRPr lang="zh-TW" altLang="en-US" sz="28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256076" y="5697586"/>
            <a:ext cx="3980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有       個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小朋友</a:t>
            </a:r>
          </a:p>
        </p:txBody>
      </p:sp>
      <p:sp>
        <p:nvSpPr>
          <p:cNvPr id="16" name="圓角矩形 15"/>
          <p:cNvSpPr/>
          <p:nvPr/>
        </p:nvSpPr>
        <p:spPr bwMode="auto">
          <a:xfrm>
            <a:off x="6058846" y="5697004"/>
            <a:ext cx="585938" cy="585938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73420" y="563603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14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927004" y="4121141"/>
            <a:ext cx="3431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從原有的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人數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10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往上</a:t>
            </a:r>
            <a:r>
              <a:rPr lang="zh-TW" altLang="en-US" sz="28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數</a:t>
            </a:r>
            <a:r>
              <a:rPr lang="zh-TW" altLang="en-US" sz="28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2800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r>
              <a:rPr lang="zh-TW" altLang="en-US" sz="2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12</a:t>
            </a:r>
            <a:r>
              <a:rPr lang="zh-TW" altLang="en-US" sz="2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13</a:t>
            </a:r>
            <a:r>
              <a:rPr lang="zh-TW" altLang="en-US" sz="2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14</a:t>
            </a:r>
            <a:r>
              <a:rPr lang="zh-TW" altLang="en-US" sz="2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3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828675" y="1341438"/>
            <a:ext cx="8315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寫出算式做做看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67705" y="97948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P.14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t="15208" r="17384" b="13003"/>
          <a:stretch/>
        </p:blipFill>
        <p:spPr>
          <a:xfrm>
            <a:off x="236795" y="2168860"/>
            <a:ext cx="446773" cy="439200"/>
          </a:xfrm>
          <a:prstGeom prst="rect">
            <a:avLst/>
          </a:prstGeom>
        </p:spPr>
      </p:pic>
      <p:sp>
        <p:nvSpPr>
          <p:cNvPr id="20" name="內容版面配置區 4"/>
          <p:cNvSpPr>
            <a:spLocks/>
          </p:cNvSpPr>
          <p:nvPr/>
        </p:nvSpPr>
        <p:spPr bwMode="auto">
          <a:xfrm>
            <a:off x="245773" y="2195494"/>
            <a:ext cx="360995" cy="4485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3200" b="1" dirty="0" smtClean="0">
                <a:ln w="28575">
                  <a:noFill/>
                </a:ln>
                <a:solidFill>
                  <a:srgbClr val="1DA147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rPr>
              <a:t>2</a:t>
            </a:r>
            <a:endParaRPr kumimoji="0" lang="en-US" altLang="zh-TW" sz="3200" b="1" dirty="0">
              <a:ln w="28575">
                <a:noFill/>
              </a:ln>
              <a:solidFill>
                <a:srgbClr val="1DA147"/>
              </a:solidFill>
              <a:latin typeface="Arial" panose="020B0604020202020204" pitchFamily="34" charset="0"/>
              <a:ea typeface="華康標楷W5注音" pitchFamily="66" charset="-120"/>
              <a:cs typeface="Arial" panose="020B0604020202020204" pitchFamily="34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83568" y="2065294"/>
            <a:ext cx="885698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家裡有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麵包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爸</a:t>
            </a:r>
            <a:r>
              <a:rPr lang="zh-TW" altLang="en-US" sz="36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爸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又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買了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現在有</a:t>
            </a:r>
            <a:r>
              <a:rPr lang="zh-TW" altLang="en-US" sz="36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個麵包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83568" y="3414085"/>
            <a:ext cx="2217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r>
              <a:rPr lang="zh-TW" altLang="en-US" sz="4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r>
              <a:rPr lang="zh-TW" altLang="en-US" sz="4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3311860" y="5461423"/>
            <a:ext cx="40684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有        個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麵包</a:t>
            </a:r>
          </a:p>
        </p:txBody>
      </p:sp>
      <p:sp>
        <p:nvSpPr>
          <p:cNvPr id="36" name="圓角矩形 35"/>
          <p:cNvSpPr/>
          <p:nvPr/>
        </p:nvSpPr>
        <p:spPr bwMode="auto">
          <a:xfrm>
            <a:off x="4211960" y="5428600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232708" y="5425988"/>
            <a:ext cx="678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60" y="3573016"/>
            <a:ext cx="1418247" cy="2534738"/>
          </a:xfrm>
          <a:prstGeom prst="rect">
            <a:avLst/>
          </a:prstGeom>
        </p:spPr>
      </p:pic>
      <p:sp>
        <p:nvSpPr>
          <p:cNvPr id="15" name="內容版面配置區 4"/>
          <p:cNvSpPr>
            <a:spLocks/>
          </p:cNvSpPr>
          <p:nvPr/>
        </p:nvSpPr>
        <p:spPr bwMode="auto">
          <a:xfrm>
            <a:off x="235590" y="1498019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1DA147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2</a:t>
            </a:r>
            <a:endParaRPr kumimoji="0" lang="en-US" altLang="zh-TW" sz="4000" b="1" dirty="0">
              <a:ln w="28575">
                <a:solidFill>
                  <a:srgbClr val="1DA147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2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23528" y="1341438"/>
            <a:ext cx="99011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看圖算算看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合起來有多少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endParaRPr lang="zh-TW" altLang="en-US" sz="3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67705" y="98072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P.6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245773" y="2145325"/>
            <a:ext cx="424208" cy="467316"/>
            <a:chOff x="245773" y="2142523"/>
            <a:chExt cx="424208" cy="467316"/>
          </a:xfrm>
        </p:grpSpPr>
        <p:sp>
          <p:nvSpPr>
            <p:cNvPr id="12" name="橢圓 11"/>
            <p:cNvSpPr/>
            <p:nvPr/>
          </p:nvSpPr>
          <p:spPr bwMode="auto">
            <a:xfrm>
              <a:off x="250381" y="2142523"/>
              <a:ext cx="419600" cy="419600"/>
            </a:xfrm>
            <a:prstGeom prst="ellipse">
              <a:avLst/>
            </a:prstGeom>
            <a:solidFill>
              <a:srgbClr val="FBBD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華康標楷W5破音二" pitchFamily="66" charset="-120"/>
              </a:endParaRPr>
            </a:p>
          </p:txBody>
        </p:sp>
        <p:sp>
          <p:nvSpPr>
            <p:cNvPr id="10" name="內容版面配置區 4"/>
            <p:cNvSpPr>
              <a:spLocks/>
            </p:cNvSpPr>
            <p:nvPr/>
          </p:nvSpPr>
          <p:spPr bwMode="auto">
            <a:xfrm>
              <a:off x="245773" y="2161269"/>
              <a:ext cx="360995" cy="4485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  <a:spcBef>
                  <a:spcPct val="20000"/>
                </a:spcBef>
                <a:buFont typeface="Arial" charset="0"/>
                <a:buNone/>
              </a:pPr>
              <a:r>
                <a:rPr kumimoji="0" lang="en-US" altLang="zh-TW" sz="3200" b="1" dirty="0">
                  <a:ln w="28575">
                    <a:noFill/>
                  </a:ln>
                  <a:solidFill>
                    <a:srgbClr val="F1652B"/>
                  </a:solidFill>
                  <a:latin typeface="Arial" panose="020B0604020202020204" pitchFamily="34" charset="0"/>
                  <a:ea typeface="華康標楷W5注音" pitchFamily="66" charset="-12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69981" y="2061719"/>
            <a:ext cx="53635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　＝　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1785014" y="2024844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924481" y="203094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3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3206881" y="2024844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218108" y="203094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13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493224" y="5194067"/>
            <a:ext cx="33483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有        本書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2399978" y="5157192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606768" y="3255090"/>
            <a:ext cx="3728221" cy="1271966"/>
            <a:chOff x="606768" y="4869160"/>
            <a:chExt cx="2778449" cy="947930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68" y="4869160"/>
              <a:ext cx="984506" cy="94793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14" y="5164017"/>
              <a:ext cx="1600203" cy="630937"/>
            </a:xfrm>
            <a:prstGeom prst="rect">
              <a:avLst/>
            </a:prstGeom>
          </p:spPr>
        </p:pic>
      </p:grpSp>
      <p:grpSp>
        <p:nvGrpSpPr>
          <p:cNvPr id="46" name="群組 45"/>
          <p:cNvGrpSpPr/>
          <p:nvPr/>
        </p:nvGrpSpPr>
        <p:grpSpPr>
          <a:xfrm>
            <a:off x="4862336" y="2154452"/>
            <a:ext cx="419600" cy="449063"/>
            <a:chOff x="4862336" y="2166381"/>
            <a:chExt cx="419600" cy="449063"/>
          </a:xfrm>
        </p:grpSpPr>
        <p:sp>
          <p:nvSpPr>
            <p:cNvPr id="23" name="橢圓 22"/>
            <p:cNvSpPr/>
            <p:nvPr/>
          </p:nvSpPr>
          <p:spPr bwMode="auto">
            <a:xfrm>
              <a:off x="4862336" y="2166381"/>
              <a:ext cx="419600" cy="419600"/>
            </a:xfrm>
            <a:prstGeom prst="ellipse">
              <a:avLst/>
            </a:prstGeom>
            <a:solidFill>
              <a:srgbClr val="FBBD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華康標楷W5破音二" pitchFamily="66" charset="-120"/>
              </a:endParaRPr>
            </a:p>
          </p:txBody>
        </p:sp>
        <p:sp>
          <p:nvSpPr>
            <p:cNvPr id="24" name="內容版面配置區 4"/>
            <p:cNvSpPr>
              <a:spLocks/>
            </p:cNvSpPr>
            <p:nvPr/>
          </p:nvSpPr>
          <p:spPr bwMode="auto">
            <a:xfrm>
              <a:off x="4891639" y="2166874"/>
              <a:ext cx="360995" cy="4485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lnSpc>
                  <a:spcPct val="80000"/>
                </a:lnSpc>
                <a:spcBef>
                  <a:spcPct val="20000"/>
                </a:spcBef>
                <a:buFont typeface="Arial" charset="0"/>
                <a:buNone/>
              </a:pPr>
              <a:r>
                <a:rPr kumimoji="0" lang="en-US" altLang="zh-TW" sz="3200" b="1" dirty="0" smtClean="0">
                  <a:ln w="28575">
                    <a:noFill/>
                  </a:ln>
                  <a:solidFill>
                    <a:srgbClr val="F1652B"/>
                  </a:solidFill>
                  <a:latin typeface="Arial" panose="020B0604020202020204" pitchFamily="34" charset="0"/>
                  <a:ea typeface="華康標楷W5注音" pitchFamily="66" charset="-120"/>
                  <a:cs typeface="Arial" panose="020B0604020202020204" pitchFamily="34" charset="0"/>
                </a:rPr>
                <a:t>2</a:t>
              </a:r>
              <a:endParaRPr kumimoji="0" lang="en-US" altLang="zh-TW" sz="3200" b="1" dirty="0">
                <a:ln w="28575">
                  <a:noFill/>
                </a:ln>
                <a:solidFill>
                  <a:srgbClr val="F1652B"/>
                </a:solidFill>
                <a:latin typeface="Arial" panose="020B0604020202020204" pitchFamily="34" charset="0"/>
                <a:ea typeface="華康標楷W5注音" pitchFamily="66" charset="-120"/>
                <a:cs typeface="Arial" panose="020B0604020202020204" pitchFamily="34" charset="0"/>
              </a:endParaRPr>
            </a:p>
          </p:txBody>
        </p:sp>
      </p:grp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5284240" y="2061719"/>
            <a:ext cx="53635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　　＝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圓角矩形 25"/>
          <p:cNvSpPr/>
          <p:nvPr/>
        </p:nvSpPr>
        <p:spPr bwMode="auto">
          <a:xfrm>
            <a:off x="6206843" y="2024844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218070" y="203094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10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7570203" y="2024844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581430" y="203094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17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538342" y="2108864"/>
            <a:ext cx="67317" cy="4126102"/>
            <a:chOff x="4536582" y="2108864"/>
            <a:chExt cx="67317" cy="4126102"/>
          </a:xfrm>
        </p:grpSpPr>
        <p:cxnSp>
          <p:nvCxnSpPr>
            <p:cNvPr id="31" name="直線接點 30"/>
            <p:cNvCxnSpPr/>
            <p:nvPr/>
          </p:nvCxnSpPr>
          <p:spPr bwMode="auto">
            <a:xfrm>
              <a:off x="4570240" y="2161269"/>
              <a:ext cx="0" cy="4040039"/>
            </a:xfrm>
            <a:prstGeom prst="line">
              <a:avLst/>
            </a:prstGeom>
            <a:noFill/>
            <a:ln w="12700" cap="flat" cmpd="sng" algn="ctr">
              <a:solidFill>
                <a:srgbClr val="F47D4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橢圓 31"/>
            <p:cNvSpPr/>
            <p:nvPr/>
          </p:nvSpPr>
          <p:spPr bwMode="auto">
            <a:xfrm>
              <a:off x="4536582" y="2108864"/>
              <a:ext cx="67317" cy="67317"/>
            </a:xfrm>
            <a:prstGeom prst="ellipse">
              <a:avLst/>
            </a:prstGeom>
            <a:solidFill>
              <a:srgbClr val="F58A5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華康標楷W5破音二" pitchFamily="66" charset="-120"/>
              </a:endParaRPr>
            </a:p>
          </p:txBody>
        </p:sp>
        <p:sp>
          <p:nvSpPr>
            <p:cNvPr id="34" name="橢圓 33"/>
            <p:cNvSpPr/>
            <p:nvPr/>
          </p:nvSpPr>
          <p:spPr bwMode="auto">
            <a:xfrm>
              <a:off x="4536582" y="6167649"/>
              <a:ext cx="67317" cy="67317"/>
            </a:xfrm>
            <a:prstGeom prst="ellipse">
              <a:avLst/>
            </a:prstGeom>
            <a:solidFill>
              <a:srgbClr val="F58A5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華康標楷W5破音二" pitchFamily="66" charset="-120"/>
              </a:endParaRPr>
            </a:p>
          </p:txBody>
        </p:sp>
      </p:grp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6001208" y="5194067"/>
            <a:ext cx="33483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有        枝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筆</a:t>
            </a:r>
          </a:p>
        </p:txBody>
      </p:sp>
      <p:sp>
        <p:nvSpPr>
          <p:cNvPr id="37" name="圓角矩形 36"/>
          <p:cNvSpPr/>
          <p:nvPr/>
        </p:nvSpPr>
        <p:spPr bwMode="auto">
          <a:xfrm>
            <a:off x="6891226" y="5157192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16" y="3157887"/>
            <a:ext cx="4257820" cy="1456272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2415816" y="516328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13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897402" y="516328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17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7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7" grpId="0"/>
      <p:bldP spid="29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79897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P.7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2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828675" y="1341438"/>
            <a:ext cx="9107921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媽</a:t>
            </a:r>
            <a:r>
              <a:rPr lang="zh-TW" altLang="en-US" sz="34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媽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買了</a:t>
            </a:r>
            <a:r>
              <a:rPr lang="en-US" altLang="zh-TW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r>
              <a:rPr lang="zh-TW" altLang="en-US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綠豆椪</a:t>
            </a:r>
            <a:r>
              <a:rPr lang="zh-TW" altLang="en-US" sz="3400" dirty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en-US" altLang="zh-TW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r>
              <a:rPr lang="zh-TW" altLang="en-US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個蛋黃</a:t>
            </a:r>
            <a:endParaRPr lang="en-US" altLang="zh-TW" sz="34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酥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當點心</a:t>
            </a:r>
            <a:r>
              <a:rPr lang="zh-TW" altLang="en-US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共有</a:t>
            </a:r>
            <a:r>
              <a:rPr lang="zh-TW" altLang="en-US" sz="34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個點心</a:t>
            </a:r>
            <a:r>
              <a:rPr lang="zh-TW" altLang="en-US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4" name="圓角矩形 3"/>
          <p:cNvSpPr/>
          <p:nvPr/>
        </p:nvSpPr>
        <p:spPr bwMode="auto">
          <a:xfrm>
            <a:off x="235590" y="2534225"/>
            <a:ext cx="8643114" cy="3631079"/>
          </a:xfrm>
          <a:prstGeom prst="roundRect">
            <a:avLst>
              <a:gd name="adj" fmla="val 11482"/>
            </a:avLst>
          </a:prstGeom>
          <a:solidFill>
            <a:srgbClr val="FEF2DE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3916051"/>
            <a:ext cx="6444715" cy="1608132"/>
          </a:xfrm>
          <a:prstGeom prst="rect">
            <a:avLst/>
          </a:prstGeom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95537" y="2605311"/>
            <a:ext cx="619268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400" u="sng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美美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的做法</a:t>
            </a:r>
            <a:r>
              <a:rPr lang="zh-TW" altLang="en-US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92" y="4246977"/>
            <a:ext cx="1431745" cy="176266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281102" y="544557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19826" y="544557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8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934027" y="544557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488008" y="544557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10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204205" y="5445571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4046463" y="2841833"/>
            <a:ext cx="3780420" cy="1853022"/>
            <a:chOff x="4139952" y="2755145"/>
            <a:chExt cx="3780420" cy="1853022"/>
          </a:xfrm>
        </p:grpSpPr>
        <p:pic>
          <p:nvPicPr>
            <p:cNvPr id="33" name="圖片 3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287" r="-1533"/>
            <a:stretch/>
          </p:blipFill>
          <p:spPr>
            <a:xfrm>
              <a:off x="4139952" y="3896255"/>
              <a:ext cx="3780420" cy="711912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533" b="55152"/>
            <a:stretch/>
          </p:blipFill>
          <p:spPr>
            <a:xfrm>
              <a:off x="4139952" y="2755145"/>
              <a:ext cx="3780420" cy="594411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20" r="-1533" b="50548"/>
            <a:stretch/>
          </p:blipFill>
          <p:spPr>
            <a:xfrm>
              <a:off x="4139952" y="3341052"/>
              <a:ext cx="3780420" cy="288033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20" r="-1533" b="50548"/>
            <a:stretch/>
          </p:blipFill>
          <p:spPr>
            <a:xfrm>
              <a:off x="4139952" y="3610906"/>
              <a:ext cx="3780420" cy="288033"/>
            </a:xfrm>
            <a:prstGeom prst="rect">
              <a:avLst/>
            </a:prstGeom>
          </p:spPr>
        </p:pic>
      </p:grpSp>
      <p:sp>
        <p:nvSpPr>
          <p:cNvPr id="39" name="文字方塊 38"/>
          <p:cNvSpPr txBox="1"/>
          <p:nvPr/>
        </p:nvSpPr>
        <p:spPr>
          <a:xfrm>
            <a:off x="4013473" y="2943581"/>
            <a:ext cx="364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從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開始往上</a:t>
            </a:r>
            <a:r>
              <a:rPr lang="zh-TW" altLang="en-US" sz="32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數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8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10</a:t>
            </a:r>
            <a:r>
              <a:rPr lang="zh-TW" altLang="en-US" sz="32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endParaRPr lang="en-US" altLang="zh-TW" sz="3200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6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 bwMode="auto">
          <a:xfrm>
            <a:off x="235590" y="2534225"/>
            <a:ext cx="8643114" cy="3631079"/>
          </a:xfrm>
          <a:prstGeom prst="roundRect">
            <a:avLst>
              <a:gd name="adj" fmla="val 11482"/>
            </a:avLst>
          </a:prstGeom>
          <a:solidFill>
            <a:srgbClr val="FEF2DE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62573" y="4785757"/>
            <a:ext cx="3848388" cy="1357116"/>
            <a:chOff x="3662573" y="4785757"/>
            <a:chExt cx="3848388" cy="1357116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98"/>
            <a:stretch/>
          </p:blipFill>
          <p:spPr>
            <a:xfrm>
              <a:off x="6007394" y="4785757"/>
              <a:ext cx="1503567" cy="1357116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40"/>
            <a:stretch/>
          </p:blipFill>
          <p:spPr>
            <a:xfrm>
              <a:off x="3662573" y="4785757"/>
              <a:ext cx="2601616" cy="1357116"/>
            </a:xfrm>
            <a:prstGeom prst="rect">
              <a:avLst/>
            </a:prstGeom>
          </p:spPr>
        </p:pic>
      </p:grp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79897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P.7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2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95537" y="2605311"/>
            <a:ext cx="619268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400" u="sng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皮皮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的做法</a:t>
            </a:r>
            <a:r>
              <a:rPr lang="zh-TW" altLang="en-US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3165246"/>
            <a:ext cx="4534880" cy="14878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4621498"/>
            <a:ext cx="3384376" cy="1481127"/>
          </a:xfrm>
          <a:prstGeom prst="rect">
            <a:avLst/>
          </a:prstGeom>
        </p:spPr>
      </p:pic>
      <p:sp>
        <p:nvSpPr>
          <p:cNvPr id="20" name="圓角矩形圖說文字 19"/>
          <p:cNvSpPr/>
          <p:nvPr/>
        </p:nvSpPr>
        <p:spPr bwMode="auto">
          <a:xfrm>
            <a:off x="4561213" y="2707328"/>
            <a:ext cx="4187250" cy="2108452"/>
          </a:xfrm>
          <a:custGeom>
            <a:avLst/>
            <a:gdLst>
              <a:gd name="connsiteX0" fmla="*/ 0 w 3818047"/>
              <a:gd name="connsiteY0" fmla="*/ 351416 h 2108452"/>
              <a:gd name="connsiteX1" fmla="*/ 351416 w 3818047"/>
              <a:gd name="connsiteY1" fmla="*/ 0 h 2108452"/>
              <a:gd name="connsiteX2" fmla="*/ 636341 w 3818047"/>
              <a:gd name="connsiteY2" fmla="*/ 0 h 2108452"/>
              <a:gd name="connsiteX3" fmla="*/ 636341 w 3818047"/>
              <a:gd name="connsiteY3" fmla="*/ 0 h 2108452"/>
              <a:gd name="connsiteX4" fmla="*/ 1590853 w 3818047"/>
              <a:gd name="connsiteY4" fmla="*/ 0 h 2108452"/>
              <a:gd name="connsiteX5" fmla="*/ 3466631 w 3818047"/>
              <a:gd name="connsiteY5" fmla="*/ 0 h 2108452"/>
              <a:gd name="connsiteX6" fmla="*/ 3818047 w 3818047"/>
              <a:gd name="connsiteY6" fmla="*/ 351416 h 2108452"/>
              <a:gd name="connsiteX7" fmla="*/ 3818047 w 3818047"/>
              <a:gd name="connsiteY7" fmla="*/ 1229930 h 2108452"/>
              <a:gd name="connsiteX8" fmla="*/ 3818047 w 3818047"/>
              <a:gd name="connsiteY8" fmla="*/ 1229930 h 2108452"/>
              <a:gd name="connsiteX9" fmla="*/ 3818047 w 3818047"/>
              <a:gd name="connsiteY9" fmla="*/ 1757043 h 2108452"/>
              <a:gd name="connsiteX10" fmla="*/ 3818047 w 3818047"/>
              <a:gd name="connsiteY10" fmla="*/ 1757036 h 2108452"/>
              <a:gd name="connsiteX11" fmla="*/ 3466631 w 3818047"/>
              <a:gd name="connsiteY11" fmla="*/ 2108452 h 2108452"/>
              <a:gd name="connsiteX12" fmla="*/ 1590853 w 3818047"/>
              <a:gd name="connsiteY12" fmla="*/ 2108452 h 2108452"/>
              <a:gd name="connsiteX13" fmla="*/ 636341 w 3818047"/>
              <a:gd name="connsiteY13" fmla="*/ 2108452 h 2108452"/>
              <a:gd name="connsiteX14" fmla="*/ 636341 w 3818047"/>
              <a:gd name="connsiteY14" fmla="*/ 2108452 h 2108452"/>
              <a:gd name="connsiteX15" fmla="*/ 351416 w 3818047"/>
              <a:gd name="connsiteY15" fmla="*/ 2108452 h 2108452"/>
              <a:gd name="connsiteX16" fmla="*/ 0 w 3818047"/>
              <a:gd name="connsiteY16" fmla="*/ 1757036 h 2108452"/>
              <a:gd name="connsiteX17" fmla="*/ 0 w 3818047"/>
              <a:gd name="connsiteY17" fmla="*/ 1757043 h 2108452"/>
              <a:gd name="connsiteX18" fmla="*/ -374283 w 3818047"/>
              <a:gd name="connsiteY18" fmla="*/ 1062639 h 2108452"/>
              <a:gd name="connsiteX19" fmla="*/ 0 w 3818047"/>
              <a:gd name="connsiteY19" fmla="*/ 1229930 h 2108452"/>
              <a:gd name="connsiteX20" fmla="*/ 0 w 3818047"/>
              <a:gd name="connsiteY20" fmla="*/ 351416 h 2108452"/>
              <a:gd name="connsiteX0" fmla="*/ 374283 w 4192330"/>
              <a:gd name="connsiteY0" fmla="*/ 351416 h 2108452"/>
              <a:gd name="connsiteX1" fmla="*/ 725699 w 4192330"/>
              <a:gd name="connsiteY1" fmla="*/ 0 h 2108452"/>
              <a:gd name="connsiteX2" fmla="*/ 1010624 w 4192330"/>
              <a:gd name="connsiteY2" fmla="*/ 0 h 2108452"/>
              <a:gd name="connsiteX3" fmla="*/ 1010624 w 4192330"/>
              <a:gd name="connsiteY3" fmla="*/ 0 h 2108452"/>
              <a:gd name="connsiteX4" fmla="*/ 1965136 w 4192330"/>
              <a:gd name="connsiteY4" fmla="*/ 0 h 2108452"/>
              <a:gd name="connsiteX5" fmla="*/ 3840914 w 4192330"/>
              <a:gd name="connsiteY5" fmla="*/ 0 h 2108452"/>
              <a:gd name="connsiteX6" fmla="*/ 4192330 w 4192330"/>
              <a:gd name="connsiteY6" fmla="*/ 351416 h 2108452"/>
              <a:gd name="connsiteX7" fmla="*/ 4192330 w 4192330"/>
              <a:gd name="connsiteY7" fmla="*/ 1229930 h 2108452"/>
              <a:gd name="connsiteX8" fmla="*/ 4192330 w 4192330"/>
              <a:gd name="connsiteY8" fmla="*/ 1229930 h 2108452"/>
              <a:gd name="connsiteX9" fmla="*/ 4192330 w 4192330"/>
              <a:gd name="connsiteY9" fmla="*/ 1757043 h 2108452"/>
              <a:gd name="connsiteX10" fmla="*/ 4192330 w 4192330"/>
              <a:gd name="connsiteY10" fmla="*/ 1757036 h 2108452"/>
              <a:gd name="connsiteX11" fmla="*/ 3840914 w 4192330"/>
              <a:gd name="connsiteY11" fmla="*/ 2108452 h 2108452"/>
              <a:gd name="connsiteX12" fmla="*/ 1965136 w 4192330"/>
              <a:gd name="connsiteY12" fmla="*/ 2108452 h 2108452"/>
              <a:gd name="connsiteX13" fmla="*/ 1010624 w 4192330"/>
              <a:gd name="connsiteY13" fmla="*/ 2108452 h 2108452"/>
              <a:gd name="connsiteX14" fmla="*/ 1010624 w 4192330"/>
              <a:gd name="connsiteY14" fmla="*/ 2108452 h 2108452"/>
              <a:gd name="connsiteX15" fmla="*/ 725699 w 4192330"/>
              <a:gd name="connsiteY15" fmla="*/ 2108452 h 2108452"/>
              <a:gd name="connsiteX16" fmla="*/ 374283 w 4192330"/>
              <a:gd name="connsiteY16" fmla="*/ 1757036 h 2108452"/>
              <a:gd name="connsiteX17" fmla="*/ 374283 w 4192330"/>
              <a:gd name="connsiteY17" fmla="*/ 1757043 h 2108452"/>
              <a:gd name="connsiteX18" fmla="*/ 0 w 4192330"/>
              <a:gd name="connsiteY18" fmla="*/ 1062639 h 2108452"/>
              <a:gd name="connsiteX19" fmla="*/ 374283 w 4192330"/>
              <a:gd name="connsiteY19" fmla="*/ 858074 h 2108452"/>
              <a:gd name="connsiteX20" fmla="*/ 374283 w 4192330"/>
              <a:gd name="connsiteY20" fmla="*/ 351416 h 2108452"/>
              <a:gd name="connsiteX0" fmla="*/ 374283 w 4192330"/>
              <a:gd name="connsiteY0" fmla="*/ 351416 h 2108452"/>
              <a:gd name="connsiteX1" fmla="*/ 725699 w 4192330"/>
              <a:gd name="connsiteY1" fmla="*/ 0 h 2108452"/>
              <a:gd name="connsiteX2" fmla="*/ 1010624 w 4192330"/>
              <a:gd name="connsiteY2" fmla="*/ 0 h 2108452"/>
              <a:gd name="connsiteX3" fmla="*/ 1010624 w 4192330"/>
              <a:gd name="connsiteY3" fmla="*/ 0 h 2108452"/>
              <a:gd name="connsiteX4" fmla="*/ 1965136 w 4192330"/>
              <a:gd name="connsiteY4" fmla="*/ 0 h 2108452"/>
              <a:gd name="connsiteX5" fmla="*/ 3840914 w 4192330"/>
              <a:gd name="connsiteY5" fmla="*/ 0 h 2108452"/>
              <a:gd name="connsiteX6" fmla="*/ 4192330 w 4192330"/>
              <a:gd name="connsiteY6" fmla="*/ 351416 h 2108452"/>
              <a:gd name="connsiteX7" fmla="*/ 4192330 w 4192330"/>
              <a:gd name="connsiteY7" fmla="*/ 1229930 h 2108452"/>
              <a:gd name="connsiteX8" fmla="*/ 4192330 w 4192330"/>
              <a:gd name="connsiteY8" fmla="*/ 1229930 h 2108452"/>
              <a:gd name="connsiteX9" fmla="*/ 4192330 w 4192330"/>
              <a:gd name="connsiteY9" fmla="*/ 1757043 h 2108452"/>
              <a:gd name="connsiteX10" fmla="*/ 4192330 w 4192330"/>
              <a:gd name="connsiteY10" fmla="*/ 1757036 h 2108452"/>
              <a:gd name="connsiteX11" fmla="*/ 3840914 w 4192330"/>
              <a:gd name="connsiteY11" fmla="*/ 2108452 h 2108452"/>
              <a:gd name="connsiteX12" fmla="*/ 1965136 w 4192330"/>
              <a:gd name="connsiteY12" fmla="*/ 2108452 h 2108452"/>
              <a:gd name="connsiteX13" fmla="*/ 1010624 w 4192330"/>
              <a:gd name="connsiteY13" fmla="*/ 2108452 h 2108452"/>
              <a:gd name="connsiteX14" fmla="*/ 1010624 w 4192330"/>
              <a:gd name="connsiteY14" fmla="*/ 2108452 h 2108452"/>
              <a:gd name="connsiteX15" fmla="*/ 725699 w 4192330"/>
              <a:gd name="connsiteY15" fmla="*/ 2108452 h 2108452"/>
              <a:gd name="connsiteX16" fmla="*/ 374283 w 4192330"/>
              <a:gd name="connsiteY16" fmla="*/ 1757036 h 2108452"/>
              <a:gd name="connsiteX17" fmla="*/ 386475 w 4192330"/>
              <a:gd name="connsiteY17" fmla="*/ 1153539 h 2108452"/>
              <a:gd name="connsiteX18" fmla="*/ 0 w 4192330"/>
              <a:gd name="connsiteY18" fmla="*/ 1062639 h 2108452"/>
              <a:gd name="connsiteX19" fmla="*/ 374283 w 4192330"/>
              <a:gd name="connsiteY19" fmla="*/ 858074 h 2108452"/>
              <a:gd name="connsiteX20" fmla="*/ 374283 w 4192330"/>
              <a:gd name="connsiteY20" fmla="*/ 351416 h 2108452"/>
              <a:gd name="connsiteX0" fmla="*/ 374283 w 4192330"/>
              <a:gd name="connsiteY0" fmla="*/ 351416 h 2108452"/>
              <a:gd name="connsiteX1" fmla="*/ 725699 w 4192330"/>
              <a:gd name="connsiteY1" fmla="*/ 0 h 2108452"/>
              <a:gd name="connsiteX2" fmla="*/ 1010624 w 4192330"/>
              <a:gd name="connsiteY2" fmla="*/ 0 h 2108452"/>
              <a:gd name="connsiteX3" fmla="*/ 1010624 w 4192330"/>
              <a:gd name="connsiteY3" fmla="*/ 0 h 2108452"/>
              <a:gd name="connsiteX4" fmla="*/ 1965136 w 4192330"/>
              <a:gd name="connsiteY4" fmla="*/ 0 h 2108452"/>
              <a:gd name="connsiteX5" fmla="*/ 3840914 w 4192330"/>
              <a:gd name="connsiteY5" fmla="*/ 0 h 2108452"/>
              <a:gd name="connsiteX6" fmla="*/ 4192330 w 4192330"/>
              <a:gd name="connsiteY6" fmla="*/ 351416 h 2108452"/>
              <a:gd name="connsiteX7" fmla="*/ 4192330 w 4192330"/>
              <a:gd name="connsiteY7" fmla="*/ 1229930 h 2108452"/>
              <a:gd name="connsiteX8" fmla="*/ 4192330 w 4192330"/>
              <a:gd name="connsiteY8" fmla="*/ 1229930 h 2108452"/>
              <a:gd name="connsiteX9" fmla="*/ 4192330 w 4192330"/>
              <a:gd name="connsiteY9" fmla="*/ 1757043 h 2108452"/>
              <a:gd name="connsiteX10" fmla="*/ 4192330 w 4192330"/>
              <a:gd name="connsiteY10" fmla="*/ 1757036 h 2108452"/>
              <a:gd name="connsiteX11" fmla="*/ 3840914 w 4192330"/>
              <a:gd name="connsiteY11" fmla="*/ 2108452 h 2108452"/>
              <a:gd name="connsiteX12" fmla="*/ 1965136 w 4192330"/>
              <a:gd name="connsiteY12" fmla="*/ 2108452 h 2108452"/>
              <a:gd name="connsiteX13" fmla="*/ 1010624 w 4192330"/>
              <a:gd name="connsiteY13" fmla="*/ 2108452 h 2108452"/>
              <a:gd name="connsiteX14" fmla="*/ 1010624 w 4192330"/>
              <a:gd name="connsiteY14" fmla="*/ 2108452 h 2108452"/>
              <a:gd name="connsiteX15" fmla="*/ 725699 w 4192330"/>
              <a:gd name="connsiteY15" fmla="*/ 2108452 h 2108452"/>
              <a:gd name="connsiteX16" fmla="*/ 374283 w 4192330"/>
              <a:gd name="connsiteY16" fmla="*/ 1757036 h 2108452"/>
              <a:gd name="connsiteX17" fmla="*/ 376315 w 4192330"/>
              <a:gd name="connsiteY17" fmla="*/ 1143379 h 2108452"/>
              <a:gd name="connsiteX18" fmla="*/ 0 w 4192330"/>
              <a:gd name="connsiteY18" fmla="*/ 1062639 h 2108452"/>
              <a:gd name="connsiteX19" fmla="*/ 374283 w 4192330"/>
              <a:gd name="connsiteY19" fmla="*/ 858074 h 2108452"/>
              <a:gd name="connsiteX20" fmla="*/ 374283 w 4192330"/>
              <a:gd name="connsiteY20" fmla="*/ 351416 h 2108452"/>
              <a:gd name="connsiteX0" fmla="*/ 369203 w 4187250"/>
              <a:gd name="connsiteY0" fmla="*/ 351416 h 2108452"/>
              <a:gd name="connsiteX1" fmla="*/ 720619 w 4187250"/>
              <a:gd name="connsiteY1" fmla="*/ 0 h 2108452"/>
              <a:gd name="connsiteX2" fmla="*/ 1005544 w 4187250"/>
              <a:gd name="connsiteY2" fmla="*/ 0 h 2108452"/>
              <a:gd name="connsiteX3" fmla="*/ 1005544 w 4187250"/>
              <a:gd name="connsiteY3" fmla="*/ 0 h 2108452"/>
              <a:gd name="connsiteX4" fmla="*/ 1960056 w 4187250"/>
              <a:gd name="connsiteY4" fmla="*/ 0 h 2108452"/>
              <a:gd name="connsiteX5" fmla="*/ 3835834 w 4187250"/>
              <a:gd name="connsiteY5" fmla="*/ 0 h 2108452"/>
              <a:gd name="connsiteX6" fmla="*/ 4187250 w 4187250"/>
              <a:gd name="connsiteY6" fmla="*/ 351416 h 2108452"/>
              <a:gd name="connsiteX7" fmla="*/ 4187250 w 4187250"/>
              <a:gd name="connsiteY7" fmla="*/ 1229930 h 2108452"/>
              <a:gd name="connsiteX8" fmla="*/ 4187250 w 4187250"/>
              <a:gd name="connsiteY8" fmla="*/ 1229930 h 2108452"/>
              <a:gd name="connsiteX9" fmla="*/ 4187250 w 4187250"/>
              <a:gd name="connsiteY9" fmla="*/ 1757043 h 2108452"/>
              <a:gd name="connsiteX10" fmla="*/ 4187250 w 4187250"/>
              <a:gd name="connsiteY10" fmla="*/ 1757036 h 2108452"/>
              <a:gd name="connsiteX11" fmla="*/ 3835834 w 4187250"/>
              <a:gd name="connsiteY11" fmla="*/ 2108452 h 2108452"/>
              <a:gd name="connsiteX12" fmla="*/ 1960056 w 4187250"/>
              <a:gd name="connsiteY12" fmla="*/ 2108452 h 2108452"/>
              <a:gd name="connsiteX13" fmla="*/ 1005544 w 4187250"/>
              <a:gd name="connsiteY13" fmla="*/ 2108452 h 2108452"/>
              <a:gd name="connsiteX14" fmla="*/ 1005544 w 4187250"/>
              <a:gd name="connsiteY14" fmla="*/ 2108452 h 2108452"/>
              <a:gd name="connsiteX15" fmla="*/ 720619 w 4187250"/>
              <a:gd name="connsiteY15" fmla="*/ 2108452 h 2108452"/>
              <a:gd name="connsiteX16" fmla="*/ 369203 w 4187250"/>
              <a:gd name="connsiteY16" fmla="*/ 1757036 h 2108452"/>
              <a:gd name="connsiteX17" fmla="*/ 371235 w 4187250"/>
              <a:gd name="connsiteY17" fmla="*/ 1143379 h 2108452"/>
              <a:gd name="connsiteX18" fmla="*/ 0 w 4187250"/>
              <a:gd name="connsiteY18" fmla="*/ 996599 h 2108452"/>
              <a:gd name="connsiteX19" fmla="*/ 369203 w 4187250"/>
              <a:gd name="connsiteY19" fmla="*/ 858074 h 2108452"/>
              <a:gd name="connsiteX20" fmla="*/ 369203 w 4187250"/>
              <a:gd name="connsiteY20" fmla="*/ 351416 h 210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87250" h="2108452">
                <a:moveTo>
                  <a:pt x="369203" y="351416"/>
                </a:moveTo>
                <a:cubicBezTo>
                  <a:pt x="369203" y="157334"/>
                  <a:pt x="526537" y="0"/>
                  <a:pt x="720619" y="0"/>
                </a:cubicBezTo>
                <a:lnTo>
                  <a:pt x="1005544" y="0"/>
                </a:lnTo>
                <a:lnTo>
                  <a:pt x="1005544" y="0"/>
                </a:lnTo>
                <a:lnTo>
                  <a:pt x="1960056" y="0"/>
                </a:lnTo>
                <a:lnTo>
                  <a:pt x="3835834" y="0"/>
                </a:lnTo>
                <a:cubicBezTo>
                  <a:pt x="4029916" y="0"/>
                  <a:pt x="4187250" y="157334"/>
                  <a:pt x="4187250" y="351416"/>
                </a:cubicBezTo>
                <a:lnTo>
                  <a:pt x="4187250" y="1229930"/>
                </a:lnTo>
                <a:lnTo>
                  <a:pt x="4187250" y="1229930"/>
                </a:lnTo>
                <a:lnTo>
                  <a:pt x="4187250" y="1757043"/>
                </a:lnTo>
                <a:lnTo>
                  <a:pt x="4187250" y="1757036"/>
                </a:lnTo>
                <a:cubicBezTo>
                  <a:pt x="4187250" y="1951118"/>
                  <a:pt x="4029916" y="2108452"/>
                  <a:pt x="3835834" y="2108452"/>
                </a:cubicBezTo>
                <a:lnTo>
                  <a:pt x="1960056" y="2108452"/>
                </a:lnTo>
                <a:lnTo>
                  <a:pt x="1005544" y="2108452"/>
                </a:lnTo>
                <a:lnTo>
                  <a:pt x="1005544" y="2108452"/>
                </a:lnTo>
                <a:lnTo>
                  <a:pt x="720619" y="2108452"/>
                </a:lnTo>
                <a:cubicBezTo>
                  <a:pt x="526537" y="2108452"/>
                  <a:pt x="369203" y="1951118"/>
                  <a:pt x="369203" y="1757036"/>
                </a:cubicBezTo>
                <a:cubicBezTo>
                  <a:pt x="369880" y="1552484"/>
                  <a:pt x="370558" y="1347931"/>
                  <a:pt x="371235" y="1143379"/>
                </a:cubicBezTo>
                <a:lnTo>
                  <a:pt x="0" y="996599"/>
                </a:lnTo>
                <a:lnTo>
                  <a:pt x="369203" y="858074"/>
                </a:lnTo>
                <a:lnTo>
                  <a:pt x="369203" y="351416"/>
                </a:lnTo>
                <a:close/>
              </a:path>
            </a:pathLst>
          </a:custGeom>
          <a:solidFill>
            <a:srgbClr val="FFFA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186867" y="2753490"/>
            <a:ext cx="334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可以分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成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3</a:t>
            </a:r>
            <a:r>
              <a:rPr lang="zh-TW" altLang="en-US" sz="3200" dirty="0" smtClean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008125" y="3767910"/>
            <a:ext cx="42056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把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3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放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進盒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子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湊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10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25" y="2767657"/>
            <a:ext cx="1084303" cy="1138519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5315732" y="276269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endParaRPr lang="zh-TW" altLang="en-US" sz="32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102565" y="32601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3</a:t>
            </a:r>
            <a:endParaRPr lang="zh-TW" altLang="en-US" sz="32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586854" y="32601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</a:t>
            </a:r>
            <a:endParaRPr lang="zh-TW" altLang="en-US" sz="32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88" y="4704672"/>
            <a:ext cx="1056007" cy="1436512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3776420" y="4884319"/>
            <a:ext cx="42056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10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200" dirty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</a:t>
            </a:r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個合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起來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是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828675" y="1341438"/>
            <a:ext cx="9107921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媽</a:t>
            </a:r>
            <a:r>
              <a:rPr lang="zh-TW" altLang="en-US" sz="34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媽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買了</a:t>
            </a:r>
            <a:r>
              <a:rPr lang="en-US" altLang="zh-TW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r>
              <a:rPr lang="zh-TW" altLang="en-US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綠豆椪</a:t>
            </a:r>
            <a:r>
              <a:rPr lang="zh-TW" altLang="en-US" sz="3400" dirty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en-US" altLang="zh-TW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r>
              <a:rPr lang="zh-TW" altLang="en-US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個蛋黃</a:t>
            </a:r>
            <a:endParaRPr lang="en-US" altLang="zh-TW" sz="34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酥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當點心</a:t>
            </a:r>
            <a:r>
              <a:rPr lang="zh-TW" altLang="en-US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共有</a:t>
            </a:r>
            <a:r>
              <a:rPr lang="zh-TW" altLang="en-US" sz="34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個點心</a:t>
            </a:r>
            <a:r>
              <a:rPr lang="zh-TW" altLang="en-US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5999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3670808" y="3042256"/>
            <a:ext cx="5529341" cy="2550750"/>
            <a:chOff x="3455160" y="2899523"/>
            <a:chExt cx="5744990" cy="2650231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00" r="68827"/>
            <a:stretch/>
          </p:blipFill>
          <p:spPr>
            <a:xfrm>
              <a:off x="4086740" y="2899523"/>
              <a:ext cx="953311" cy="265023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737"/>
            <a:stretch/>
          </p:blipFill>
          <p:spPr>
            <a:xfrm>
              <a:off x="3455160" y="2899523"/>
              <a:ext cx="652639" cy="2650231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/>
            <a:stretch/>
          </p:blipFill>
          <p:spPr>
            <a:xfrm>
              <a:off x="4860032" y="2899523"/>
              <a:ext cx="4340118" cy="2650231"/>
            </a:xfrm>
            <a:prstGeom prst="rect">
              <a:avLst/>
            </a:prstGeom>
          </p:spPr>
        </p:pic>
      </p:grp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79897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P.7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2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5576" y="2528900"/>
            <a:ext cx="61926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用算式記作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828675" y="3353640"/>
            <a:ext cx="34500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＋ 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＝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圓角矩形 23"/>
          <p:cNvSpPr/>
          <p:nvPr/>
        </p:nvSpPr>
        <p:spPr bwMode="auto">
          <a:xfrm>
            <a:off x="2771800" y="3316765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92548" y="3322862"/>
            <a:ext cx="678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4427984" y="5592723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共有        個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點心</a:t>
            </a:r>
          </a:p>
        </p:txBody>
      </p:sp>
      <p:sp>
        <p:nvSpPr>
          <p:cNvPr id="27" name="圓角矩形 26"/>
          <p:cNvSpPr/>
          <p:nvPr/>
        </p:nvSpPr>
        <p:spPr bwMode="auto">
          <a:xfrm>
            <a:off x="6047073" y="5555848"/>
            <a:ext cx="720080" cy="7200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067821" y="5553236"/>
            <a:ext cx="678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848" y="3828018"/>
            <a:ext cx="1868400" cy="1256400"/>
          </a:xfrm>
          <a:prstGeom prst="rect">
            <a:avLst/>
          </a:prstGeom>
        </p:spPr>
      </p:pic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3819951" y="3212465"/>
            <a:ext cx="61926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可以這樣想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4748522" y="3777485"/>
            <a:ext cx="20419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＋ 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endParaRPr lang="zh-TW" altLang="en-US" sz="3600" dirty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828675" y="1341438"/>
            <a:ext cx="9107921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媽</a:t>
            </a:r>
            <a:r>
              <a:rPr lang="zh-TW" altLang="en-US" sz="34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媽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買了</a:t>
            </a:r>
            <a:r>
              <a:rPr lang="en-US" altLang="zh-TW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7</a:t>
            </a:r>
            <a:r>
              <a:rPr lang="zh-TW" altLang="en-US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綠豆椪</a:t>
            </a:r>
            <a:r>
              <a:rPr lang="zh-TW" altLang="en-US" sz="3400" dirty="0">
                <a:solidFill>
                  <a:srgbClr val="000000"/>
                </a:solidFill>
                <a:latin typeface="書法中楷（破音三）" panose="02010609010101010101" pitchFamily="49" charset="-120"/>
                <a:ea typeface="書法中楷（破音三）" panose="02010609010101010101" pitchFamily="49" charset="-120"/>
                <a:cs typeface="Times New Roman" panose="02020603050405020304" pitchFamily="18" charset="0"/>
              </a:rPr>
              <a:t>和</a:t>
            </a:r>
            <a:r>
              <a:rPr lang="en-US" altLang="zh-TW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r>
              <a:rPr lang="zh-TW" altLang="en-US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個蛋黃</a:t>
            </a:r>
            <a:endParaRPr lang="en-US" altLang="zh-TW" sz="34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4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酥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當點心</a:t>
            </a:r>
            <a:r>
              <a:rPr lang="zh-TW" altLang="en-US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共有</a:t>
            </a:r>
            <a:r>
              <a:rPr lang="zh-TW" altLang="en-US" sz="34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r>
              <a:rPr lang="zh-TW" alt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個點心</a:t>
            </a:r>
            <a:r>
              <a:rPr lang="zh-TW" altLang="en-US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4343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圓角矩形 56"/>
          <p:cNvSpPr/>
          <p:nvPr/>
        </p:nvSpPr>
        <p:spPr bwMode="auto">
          <a:xfrm>
            <a:off x="2677837" y="5994395"/>
            <a:ext cx="621650" cy="62165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3"/>
          <a:stretch/>
        </p:blipFill>
        <p:spPr>
          <a:xfrm>
            <a:off x="3561340" y="448683"/>
            <a:ext cx="5583168" cy="2749938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4866872" y="3894931"/>
            <a:ext cx="3423494" cy="2128521"/>
            <a:chOff x="4998845" y="3530788"/>
            <a:chExt cx="3484357" cy="2166362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75" b="24445"/>
            <a:stretch/>
          </p:blipFill>
          <p:spPr>
            <a:xfrm>
              <a:off x="7713962" y="3530788"/>
              <a:ext cx="769240" cy="2166362"/>
            </a:xfrm>
            <a:prstGeom prst="rect">
              <a:avLst/>
            </a:prstGeom>
          </p:spPr>
        </p:pic>
        <p:pic>
          <p:nvPicPr>
            <p:cNvPr id="42" name="圖片 4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9" r="22954" b="24445"/>
            <a:stretch/>
          </p:blipFill>
          <p:spPr>
            <a:xfrm>
              <a:off x="5841754" y="3530788"/>
              <a:ext cx="1944216" cy="2166362"/>
            </a:xfrm>
            <a:prstGeom prst="rect">
              <a:avLst/>
            </a:prstGeom>
          </p:spPr>
        </p:pic>
        <p:pic>
          <p:nvPicPr>
            <p:cNvPr id="43" name="圖片 4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471" b="24445"/>
            <a:stretch/>
          </p:blipFill>
          <p:spPr>
            <a:xfrm>
              <a:off x="4998845" y="3530788"/>
              <a:ext cx="1231073" cy="2166362"/>
            </a:xfrm>
            <a:prstGeom prst="rect">
              <a:avLst/>
            </a:prstGeom>
          </p:spPr>
        </p:pic>
      </p:grp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67705" y="979897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P.8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/>
          </p:cNvSpPr>
          <p:nvPr/>
        </p:nvSpPr>
        <p:spPr bwMode="auto">
          <a:xfrm>
            <a:off x="235590" y="1462015"/>
            <a:ext cx="519986" cy="41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4000" b="1" dirty="0" smtClean="0">
                <a:ln w="28575">
                  <a:solidFill>
                    <a:srgbClr val="0C4DA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華康標楷W5注音" pitchFamily="66" charset="-120"/>
                <a:cs typeface="Arial" charset="0"/>
              </a:rPr>
              <a:t>3</a:t>
            </a:r>
            <a:endParaRPr kumimoji="0" lang="en-US" altLang="zh-TW" sz="4000" b="1" dirty="0">
              <a:ln w="28575">
                <a:solidFill>
                  <a:srgbClr val="0C4DA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ea typeface="華康標楷W5注音" pitchFamily="66" charset="-120"/>
              <a:cs typeface="Arial" charset="0"/>
            </a:endParaRPr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828675" y="1395210"/>
            <a:ext cx="935994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遊樂園裡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有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3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個小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朋友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又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進來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8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現在遊樂園裡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有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個小朋友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4091935"/>
            <a:ext cx="3938158" cy="1511744"/>
          </a:xfrm>
          <a:prstGeom prst="rect">
            <a:avLst/>
          </a:prstGeom>
        </p:spPr>
      </p:pic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4919224" y="3977870"/>
            <a:ext cx="40811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可以這樣想</a:t>
            </a:r>
            <a:r>
              <a:rPr lang="zh-TW" altLang="en-US" sz="2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5271803" y="4534660"/>
            <a:ext cx="2556170" cy="1310705"/>
            <a:chOff x="4618641" y="3773713"/>
            <a:chExt cx="2556170" cy="1310705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641" y="3828018"/>
              <a:ext cx="1862813" cy="1256400"/>
            </a:xfrm>
            <a:prstGeom prst="rect">
              <a:avLst/>
            </a:prstGeom>
          </p:spPr>
        </p:pic>
        <p:sp>
          <p:nvSpPr>
            <p:cNvPr id="41" name="Rectangle 7"/>
            <p:cNvSpPr>
              <a:spLocks noChangeArrowheads="1"/>
            </p:cNvSpPr>
            <p:nvPr/>
          </p:nvSpPr>
          <p:spPr bwMode="auto">
            <a:xfrm>
              <a:off x="5132835" y="3773713"/>
              <a:ext cx="204197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TW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3</a:t>
              </a:r>
              <a:r>
                <a:rPr lang="zh-TW" altLang="en-US" sz="32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32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＋ </a:t>
              </a:r>
              <a:r>
                <a:rPr lang="en-US" altLang="zh-TW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書法中楷（注音一）" panose="02010609010101010101" pitchFamily="49" charset="-120"/>
                  <a:cs typeface="Times New Roman" panose="02020603050405020304" pitchFamily="18" charset="0"/>
                </a:rPr>
                <a:t>8</a:t>
              </a:r>
              <a:endPara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11" y="4513067"/>
            <a:ext cx="853974" cy="1498408"/>
          </a:xfrm>
          <a:prstGeom prst="rect">
            <a:avLst/>
          </a:prstGeom>
        </p:spPr>
      </p:pic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2051720" y="6204464"/>
            <a:ext cx="51845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TW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有       個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小朋友</a:t>
            </a:r>
          </a:p>
        </p:txBody>
      </p:sp>
      <p:sp>
        <p:nvSpPr>
          <p:cNvPr id="45" name="圓角矩形 44"/>
          <p:cNvSpPr/>
          <p:nvPr/>
        </p:nvSpPr>
        <p:spPr bwMode="auto">
          <a:xfrm>
            <a:off x="4062879" y="6186026"/>
            <a:ext cx="621650" cy="62165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755576" y="5322116"/>
            <a:ext cx="39289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用算式記作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zh-TW" alt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2" name="Rectangle 7"/>
          <p:cNvSpPr>
            <a:spLocks noChangeArrowheads="1"/>
          </p:cNvSpPr>
          <p:nvPr/>
        </p:nvSpPr>
        <p:spPr bwMode="auto">
          <a:xfrm>
            <a:off x="828675" y="5982055"/>
            <a:ext cx="34500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＋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＝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657454" y="5928580"/>
            <a:ext cx="678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4040841" y="6129300"/>
            <a:ext cx="678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11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6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23528" y="1341438"/>
            <a:ext cx="99011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公車上原有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小朋友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又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上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來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現在公車上有</a:t>
            </a:r>
            <a:r>
              <a:rPr lang="zh-TW" altLang="en-US" sz="3600" dirty="0">
                <a:solidFill>
                  <a:srgbClr val="000000"/>
                </a:solidFill>
                <a:latin typeface="書法中楷（破音二）" panose="02010609010101010101" pitchFamily="49" charset="-120"/>
                <a:ea typeface="書法中楷（破音二）" panose="02010609010101010101" pitchFamily="49" charset="-120"/>
                <a:cs typeface="Times New Roman" panose="02020603050405020304" pitchFamily="18" charset="0"/>
              </a:rPr>
              <a:t>幾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</a:t>
            </a:r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小</a:t>
            </a:r>
            <a:endParaRPr lang="en-US" altLang="zh-TW" sz="3600" dirty="0" smtClean="0">
              <a:solidFill>
                <a:srgbClr val="00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朋友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67705" y="980728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P.8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4283968" y="5419907"/>
            <a:ext cx="51845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有         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個小朋友</a:t>
            </a: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323528" y="3411432"/>
            <a:ext cx="34500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＋          ＝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圓角矩形 41"/>
          <p:cNvSpPr/>
          <p:nvPr/>
        </p:nvSpPr>
        <p:spPr bwMode="auto">
          <a:xfrm>
            <a:off x="467705" y="3320551"/>
            <a:ext cx="828092" cy="82809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50" name="圓角矩形 49"/>
          <p:cNvSpPr/>
          <p:nvPr/>
        </p:nvSpPr>
        <p:spPr bwMode="auto">
          <a:xfrm>
            <a:off x="2070799" y="3320551"/>
            <a:ext cx="828092" cy="82809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51" name="圓角矩形 50"/>
          <p:cNvSpPr/>
          <p:nvPr/>
        </p:nvSpPr>
        <p:spPr bwMode="auto">
          <a:xfrm>
            <a:off x="5220072" y="5329026"/>
            <a:ext cx="828092" cy="82809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52" name="圓角矩形 51"/>
          <p:cNvSpPr/>
          <p:nvPr/>
        </p:nvSpPr>
        <p:spPr bwMode="auto">
          <a:xfrm>
            <a:off x="3673893" y="3320551"/>
            <a:ext cx="828092" cy="82809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華康標楷W5破音二" pitchFamily="66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35228" y="338065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4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264272" y="338065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9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731200" y="338065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13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254323" y="538912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書法中楷（注音一）" panose="02010609010101010101" pitchFamily="49" charset="-120"/>
                <a:cs typeface="Times New Roman" panose="02020603050405020304" pitchFamily="18" charset="0"/>
              </a:rPr>
              <a:t>13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書法中楷（注音一）" panose="02010609010101010101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23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3" grpId="0"/>
      <p:bldP spid="5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佈景主題">
      <a:majorFont>
        <a:latin typeface="Calibri"/>
        <a:ea typeface="新細明體"/>
        <a:cs typeface=""/>
      </a:majorFont>
      <a:minorFont>
        <a:latin typeface="微軟正黑體"/>
        <a:ea typeface="華康標楷W5注音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複習2">
  <a:themeElements>
    <a:clrScheme name="2_複習2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複習2">
      <a:majorFont>
        <a:latin typeface="微軟正黑體"/>
        <a:ea typeface="華康標楷W5注音"/>
        <a:cs typeface="新細明體"/>
      </a:majorFont>
      <a:minorFont>
        <a:latin typeface="微軟正黑體"/>
        <a:ea typeface="華康標楷W5注音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lnDef>
  </a:objectDefaults>
  <a:extraClrSchemeLst>
    <a:extraClrScheme>
      <a:clrScheme name="2_複習2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佈景主題">
  <a:themeElements>
    <a:clrScheme name="1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佈景主題">
      <a:majorFont>
        <a:latin typeface="Calibri"/>
        <a:ea typeface="新細明體"/>
        <a:cs typeface=""/>
      </a:majorFont>
      <a:minorFont>
        <a:latin typeface="微軟正黑體"/>
        <a:ea typeface="華康標楷W5注音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lnDef>
  </a:objectDefaults>
  <a:extraClrSchemeLst>
    <a:extraClrScheme>
      <a:clrScheme name="1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佈景主題">
  <a:themeElements>
    <a:clrScheme name="2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佈景主題">
      <a:majorFont>
        <a:latin typeface="Calibri"/>
        <a:ea typeface="新細明體"/>
        <a:cs typeface=""/>
      </a:majorFont>
      <a:minorFont>
        <a:latin typeface="微軟正黑體"/>
        <a:ea typeface="華康標楷W5注音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lnDef>
  </a:objectDefaults>
  <a:extraClrSchemeLst>
    <a:extraClrScheme>
      <a:clrScheme name="2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佈景主題">
  <a:themeElements>
    <a:clrScheme name="2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佈景主題">
      <a:majorFont>
        <a:latin typeface="Calibri"/>
        <a:ea typeface="新細明體"/>
        <a:cs typeface=""/>
      </a:majorFont>
      <a:minorFont>
        <a:latin typeface="微軟正黑體"/>
        <a:ea typeface="華康標楷W5注音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lnDef>
  </a:objectDefaults>
  <a:extraClrSchemeLst>
    <a:extraClrScheme>
      <a:clrScheme name="2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佈景主題">
  <a:themeElements>
    <a:clrScheme name="5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佈景主題">
      <a:majorFont>
        <a:latin typeface="Calibri"/>
        <a:ea typeface="新細明體"/>
        <a:cs typeface=""/>
      </a:majorFont>
      <a:minorFont>
        <a:latin typeface="微軟正黑體"/>
        <a:ea typeface="華康標楷W5注音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lnDef>
  </a:objectDefaults>
  <a:extraClrSchemeLst>
    <a:extraClrScheme>
      <a:clrScheme name="5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佈景主題">
  <a:themeElements>
    <a:clrScheme name="6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佈景主題">
      <a:majorFont>
        <a:latin typeface="Calibri"/>
        <a:ea typeface="新細明體"/>
        <a:cs typeface=""/>
      </a:majorFont>
      <a:minorFont>
        <a:latin typeface="微軟正黑體"/>
        <a:ea typeface="華康標楷W5注音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lnDef>
  </a:objectDefaults>
  <a:extraClrSchemeLst>
    <a:extraClrScheme>
      <a:clrScheme name="6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佈景主題">
  <a:themeElements>
    <a:clrScheme name="7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佈景主題">
      <a:majorFont>
        <a:latin typeface="Calibri"/>
        <a:ea typeface="新細明體"/>
        <a:cs typeface=""/>
      </a:majorFont>
      <a:minorFont>
        <a:latin typeface="微軟正黑體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lnDef>
  </a:objectDefaults>
  <a:extraClrSchemeLst>
    <a:extraClrScheme>
      <a:clrScheme name="7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複習">
  <a:themeElements>
    <a:clrScheme name="複習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複習">
      <a:majorFont>
        <a:latin typeface="微軟正黑體"/>
        <a:ea typeface="新細明體"/>
        <a:cs typeface=""/>
      </a:majorFont>
      <a:minorFont>
        <a:latin typeface="微軟正黑體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lnDef>
  </a:objectDefaults>
  <a:extraClrSchemeLst>
    <a:extraClrScheme>
      <a:clrScheme name="複習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複習2">
  <a:themeElements>
    <a:clrScheme name="1_複習2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複習2">
      <a:majorFont>
        <a:latin typeface="微軟正黑體"/>
        <a:ea typeface="華康標楷W5注音"/>
        <a:cs typeface="新細明體"/>
      </a:majorFont>
      <a:minorFont>
        <a:latin typeface="微軟正黑體"/>
        <a:ea typeface="華康標楷W5注音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華康標楷W5破音二" pitchFamily="66" charset="-120"/>
          </a:defRPr>
        </a:defPPr>
      </a:lstStyle>
    </a:lnDef>
  </a:objectDefaults>
  <a:extraClrSchemeLst>
    <a:extraClrScheme>
      <a:clrScheme name="1_複習2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1121</Words>
  <Application>Microsoft Office PowerPoint</Application>
  <PresentationFormat>如螢幕大小 (4:3)</PresentationFormat>
  <Paragraphs>314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30</vt:i4>
      </vt:variant>
    </vt:vector>
  </HeadingPairs>
  <TitlesOfParts>
    <vt:vector size="52" baseType="lpstr">
      <vt:lpstr>書法中楷（注音一）</vt:lpstr>
      <vt:lpstr>書法中楷（破音二）</vt:lpstr>
      <vt:lpstr>書法中楷（破音三）</vt:lpstr>
      <vt:lpstr>華康標楷W5注音</vt:lpstr>
      <vt:lpstr>華康標楷W5破音二</vt:lpstr>
      <vt:lpstr>微軟正黑體</vt:lpstr>
      <vt:lpstr>新細明體</vt:lpstr>
      <vt:lpstr>標楷體</vt:lpstr>
      <vt:lpstr>Arial</vt:lpstr>
      <vt:lpstr>Arial Black</vt:lpstr>
      <vt:lpstr>Calibri</vt:lpstr>
      <vt:lpstr>Times New Roman</vt:lpstr>
      <vt:lpstr>Office 佈景主題</vt:lpstr>
      <vt:lpstr>1_Office 佈景主題</vt:lpstr>
      <vt:lpstr>2_Office 佈景主題</vt:lpstr>
      <vt:lpstr>3_Office 佈景主題</vt:lpstr>
      <vt:lpstr>5_Office 佈景主題</vt:lpstr>
      <vt:lpstr>6_Office 佈景主題</vt:lpstr>
      <vt:lpstr>7_Office 佈景主題</vt:lpstr>
      <vt:lpstr>複習</vt:lpstr>
      <vt:lpstr>1_複習2</vt:lpstr>
      <vt:lpstr>2_複習2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HL</dc:creator>
  <cp:lastModifiedBy>ASUS</cp:lastModifiedBy>
  <cp:revision>164</cp:revision>
  <dcterms:created xsi:type="dcterms:W3CDTF">2015-11-06T06:16:07Z</dcterms:created>
  <dcterms:modified xsi:type="dcterms:W3CDTF">2019-12-20T03:31:50Z</dcterms:modified>
</cp:coreProperties>
</file>